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Lato"/>
      <p:regular r:id="rId14"/>
      <p:bold r:id="rId15"/>
      <p:italic r:id="rId16"/>
      <p:boldItalic r:id="rId17"/>
    </p:embeddedFont>
    <p:embeddedFont>
      <p:font typeface="Work Sans"/>
      <p:regular r:id="rId18"/>
      <p:bold r:id="rId19"/>
      <p:italic r:id="rId20"/>
      <p:boldItalic r:id="rId21"/>
    </p:embeddedFont>
    <p:embeddedFont>
      <p:font typeface="Helvetica Neue"/>
      <p:regular r:id="rId22"/>
      <p:bold r:id="rId23"/>
      <p:italic r:id="rId24"/>
      <p:boldItalic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WorkSans-italic.fntdata"/><Relationship Id="rId22" Type="http://schemas.openxmlformats.org/officeDocument/2006/relationships/font" Target="fonts/HelveticaNeue-regular.fntdata"/><Relationship Id="rId21" Type="http://schemas.openxmlformats.org/officeDocument/2006/relationships/font" Target="fonts/WorkSans-boldItalic.fntdata"/><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swald-regular.fntdata"/><Relationship Id="rId25" Type="http://schemas.openxmlformats.org/officeDocument/2006/relationships/font" Target="fonts/HelveticaNeue-boldItalic.fntdata"/><Relationship Id="rId27" Type="http://schemas.openxmlformats.org/officeDocument/2006/relationships/font" Target="fonts/Oswa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19" Type="http://schemas.openxmlformats.org/officeDocument/2006/relationships/font" Target="fonts/WorkSans-bold.fntdata"/><Relationship Id="rId18" Type="http://schemas.openxmlformats.org/officeDocument/2006/relationships/font" Target="fonts/Work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70767f3a4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70767f3a4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b764b2fbf8_0_10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1" name="Google Shape;161;g2b764b2fbf8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70767f3a4_0_0:notes"/>
          <p:cNvSpPr/>
          <p:nvPr>
            <p:ph idx="2" type="sldImg"/>
          </p:nvPr>
        </p:nvSpPr>
        <p:spPr>
          <a:xfrm>
            <a:off x="134952" y="686475"/>
            <a:ext cx="6588000" cy="3428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b70767f3a4_0_0:notes"/>
          <p:cNvSpPr txBox="1"/>
          <p:nvPr>
            <p:ph idx="1" type="body"/>
          </p:nvPr>
        </p:nvSpPr>
        <p:spPr>
          <a:xfrm>
            <a:off x="685800" y="4343405"/>
            <a:ext cx="5486400" cy="41148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72" name="Google Shape;172;g2b70767f3a4_0_0:notes"/>
          <p:cNvSpPr txBox="1"/>
          <p:nvPr>
            <p:ph idx="12" type="sldNum"/>
          </p:nvPr>
        </p:nvSpPr>
        <p:spPr>
          <a:xfrm>
            <a:off x="3884613" y="8685224"/>
            <a:ext cx="2971800" cy="457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 sz="1300"/>
              <a:t>‹#›</a:t>
            </a:fld>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b70767f3a4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b70767f3a4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b70767f3a4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b70767f3a4_0_12:notes"/>
          <p:cNvSpPr txBox="1"/>
          <p:nvPr>
            <p:ph idx="1" type="body"/>
          </p:nvPr>
        </p:nvSpPr>
        <p:spPr>
          <a:xfrm>
            <a:off x="685800" y="4400550"/>
            <a:ext cx="5486400" cy="3600600"/>
          </a:xfrm>
          <a:prstGeom prst="rect">
            <a:avLst/>
          </a:prstGeom>
          <a:noFill/>
          <a:ln>
            <a:noFill/>
          </a:ln>
        </p:spPr>
        <p:txBody>
          <a:bodyPr anchorCtr="0" anchor="t" bIns="45775" lIns="91550" spcFirstLastPara="1" rIns="91550" wrap="square" tIns="45775">
            <a:noAutofit/>
          </a:bodyPr>
          <a:lstStyle/>
          <a:p>
            <a:pPr indent="-228600" lvl="0" marL="457200" marR="0" rtl="0" algn="l">
              <a:lnSpc>
                <a:spcPct val="117999"/>
              </a:lnSpc>
              <a:spcBef>
                <a:spcPts val="0"/>
              </a:spcBef>
              <a:spcAft>
                <a:spcPts val="0"/>
              </a:spcAft>
              <a:buClr>
                <a:srgbClr val="000000"/>
              </a:buClr>
              <a:buSzPts val="1400"/>
              <a:buFont typeface="Arial"/>
              <a:buNone/>
            </a:pPr>
            <a:r>
              <a:rPr lang="en" sz="2400"/>
              <a:t>What worked in the past will not work going forward. </a:t>
            </a:r>
            <a:endParaRPr sz="2400"/>
          </a:p>
          <a:p>
            <a:pPr indent="-228600" lvl="0" marL="457200" marR="0" rtl="0" algn="l">
              <a:lnSpc>
                <a:spcPct val="117999"/>
              </a:lnSpc>
              <a:spcBef>
                <a:spcPts val="0"/>
              </a:spcBef>
              <a:spcAft>
                <a:spcPts val="0"/>
              </a:spcAft>
              <a:buClr>
                <a:srgbClr val="000000"/>
              </a:buClr>
              <a:buSzPts val="1400"/>
              <a:buFont typeface="Arial"/>
              <a:buNone/>
            </a:pPr>
            <a:r>
              <a:rPr lang="en" sz="2400">
                <a:solidFill>
                  <a:schemeClr val="dk1"/>
                </a:solidFill>
              </a:rPr>
              <a:t>Social capital might be bigger in wellbeing economies, which is a major factor for innovation and also defensive capabilities.</a:t>
            </a:r>
            <a:endParaRPr sz="2400">
              <a:solidFill>
                <a:schemeClr val="dk1"/>
              </a:solidFill>
            </a:endParaRPr>
          </a:p>
          <a:p>
            <a:pPr indent="-228600" lvl="0" marL="457200" marR="0" rtl="0" algn="l">
              <a:lnSpc>
                <a:spcPct val="117999"/>
              </a:lnSpc>
              <a:spcBef>
                <a:spcPts val="0"/>
              </a:spcBef>
              <a:spcAft>
                <a:spcPts val="0"/>
              </a:spcAft>
              <a:buClr>
                <a:srgbClr val="000000"/>
              </a:buClr>
              <a:buSzPts val="1400"/>
              <a:buFont typeface="Arial"/>
              <a:buNone/>
            </a:pPr>
            <a:r>
              <a:rPr lang="en" sz="2400"/>
              <a:t>Innovation does not come from growth, it comes from people with access to the education they want working together. </a:t>
            </a:r>
            <a:endParaRPr sz="2400"/>
          </a:p>
          <a:p>
            <a:pPr indent="-228600" lvl="0" marL="457200" rtl="0" algn="l">
              <a:lnSpc>
                <a:spcPct val="117999"/>
              </a:lnSpc>
              <a:spcBef>
                <a:spcPts val="0"/>
              </a:spcBef>
              <a:spcAft>
                <a:spcPts val="0"/>
              </a:spcAft>
              <a:buClr>
                <a:schemeClr val="dk1"/>
              </a:buClr>
              <a:buSzPts val="1400"/>
              <a:buFont typeface="Arial"/>
              <a:buNone/>
            </a:pPr>
            <a:r>
              <a:t/>
            </a:r>
            <a:endParaRPr sz="2400">
              <a:solidFill>
                <a:schemeClr val="dk1"/>
              </a:solidFill>
            </a:endParaRPr>
          </a:p>
          <a:p>
            <a:pPr indent="-228600" lvl="0" marL="457200" rtl="0" algn="l">
              <a:lnSpc>
                <a:spcPct val="117999"/>
              </a:lnSpc>
              <a:spcBef>
                <a:spcPts val="0"/>
              </a:spcBef>
              <a:spcAft>
                <a:spcPts val="0"/>
              </a:spcAft>
              <a:buClr>
                <a:schemeClr val="dk1"/>
              </a:buClr>
              <a:buSzPts val="1400"/>
              <a:buFont typeface="Arial"/>
              <a:buNone/>
            </a:pPr>
            <a:r>
              <a:t/>
            </a:r>
            <a:endParaRPr sz="2400">
              <a:solidFill>
                <a:schemeClr val="dk1"/>
              </a:solidFill>
            </a:endParaRPr>
          </a:p>
          <a:p>
            <a:pPr indent="-228600" lvl="0" marL="457200" marR="0" rtl="0" algn="l">
              <a:lnSpc>
                <a:spcPct val="117999"/>
              </a:lnSpc>
              <a:spcBef>
                <a:spcPts val="0"/>
              </a:spcBef>
              <a:spcAft>
                <a:spcPts val="0"/>
              </a:spcAft>
              <a:buClr>
                <a:srgbClr val="000000"/>
              </a:buClr>
              <a:buSzPts val="1400"/>
              <a:buFont typeface="Arial"/>
              <a:buNone/>
            </a:pPr>
            <a:r>
              <a:t/>
            </a:r>
            <a:endParaRPr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70767f3a4_0_3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b70767f3a4_0_385:notes"/>
          <p:cNvSpPr txBox="1"/>
          <p:nvPr>
            <p:ph idx="1" type="body"/>
          </p:nvPr>
        </p:nvSpPr>
        <p:spPr>
          <a:xfrm>
            <a:off x="685800" y="4400550"/>
            <a:ext cx="5486400" cy="3600600"/>
          </a:xfrm>
          <a:prstGeom prst="rect">
            <a:avLst/>
          </a:prstGeom>
          <a:noFill/>
          <a:ln>
            <a:noFill/>
          </a:ln>
        </p:spPr>
        <p:txBody>
          <a:bodyPr anchorCtr="0" anchor="t" bIns="45775" lIns="91550" spcFirstLastPara="1" rIns="91550" wrap="square" tIns="45775">
            <a:noAutofit/>
          </a:bodyPr>
          <a:lstStyle/>
          <a:p>
            <a:pPr indent="-228600" lvl="0" marL="457200" marR="0" rtl="0" algn="l">
              <a:lnSpc>
                <a:spcPct val="117999"/>
              </a:lnSpc>
              <a:spcBef>
                <a:spcPts val="0"/>
              </a:spcBef>
              <a:spcAft>
                <a:spcPts val="0"/>
              </a:spcAft>
              <a:buClr>
                <a:srgbClr val="000000"/>
              </a:buClr>
              <a:buSzPts val="1400"/>
              <a:buFont typeface="Arial"/>
              <a:buNone/>
            </a:pPr>
            <a:r>
              <a:rPr lang="en" sz="2400">
                <a:solidFill>
                  <a:schemeClr val="dk1"/>
                </a:solidFill>
              </a:rPr>
              <a:t>Stability will not be bigger in society’s that stay growth-based while growth will become ever more difficult to obtain. </a:t>
            </a:r>
            <a:endParaRPr sz="2400">
              <a:solidFill>
                <a:schemeClr val="dk1"/>
              </a:solidFill>
            </a:endParaRPr>
          </a:p>
          <a:p>
            <a:pPr indent="-228600" lvl="0" marL="457200" marR="0" rtl="0" algn="l">
              <a:lnSpc>
                <a:spcPct val="117999"/>
              </a:lnSpc>
              <a:spcBef>
                <a:spcPts val="0"/>
              </a:spcBef>
              <a:spcAft>
                <a:spcPts val="0"/>
              </a:spcAft>
              <a:buClr>
                <a:srgbClr val="000000"/>
              </a:buClr>
              <a:buSzPts val="1400"/>
              <a:buFont typeface="Arial"/>
              <a:buNone/>
            </a:pPr>
            <a:r>
              <a:t/>
            </a:r>
            <a:endParaRPr sz="2400"/>
          </a:p>
          <a:p>
            <a:pPr indent="-228600" lvl="0" marL="457200" marR="0" rtl="0" algn="l">
              <a:lnSpc>
                <a:spcPct val="117999"/>
              </a:lnSpc>
              <a:spcBef>
                <a:spcPts val="0"/>
              </a:spcBef>
              <a:spcAft>
                <a:spcPts val="0"/>
              </a:spcAft>
              <a:buClr>
                <a:srgbClr val="000000"/>
              </a:buClr>
              <a:buSzPts val="1400"/>
              <a:buFont typeface="Arial"/>
              <a:buNone/>
            </a:pPr>
            <a:r>
              <a:rPr lang="en" sz="2400"/>
              <a:t>So just as easily one could ask the opposite question: Can a country still defend itself if its growth-based economy is </a:t>
            </a:r>
            <a:r>
              <a:rPr lang="en" sz="2400">
                <a:solidFill>
                  <a:schemeClr val="dk1"/>
                </a:solidFill>
              </a:rPr>
              <a:t>exhausting its natural capital and </a:t>
            </a:r>
            <a:r>
              <a:rPr lang="en" sz="2400"/>
              <a:t>fraying its social cohesion (</a:t>
            </a:r>
            <a:r>
              <a:rPr lang="en" sz="2400">
                <a:solidFill>
                  <a:schemeClr val="dk1"/>
                </a:solidFill>
              </a:rPr>
              <a:t>think of Ukraine war)</a:t>
            </a:r>
            <a:r>
              <a:rPr lang="en" sz="2400"/>
              <a:t>? </a:t>
            </a:r>
            <a:r>
              <a:rPr lang="en" sz="2400"/>
              <a:t> </a:t>
            </a:r>
            <a:endParaRPr sz="2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b70767f3a4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b70767f3a4_0_69:notes"/>
          <p:cNvSpPr txBox="1"/>
          <p:nvPr>
            <p:ph idx="1" type="body"/>
          </p:nvPr>
        </p:nvSpPr>
        <p:spPr>
          <a:xfrm>
            <a:off x="685800" y="4400550"/>
            <a:ext cx="5486400" cy="3600600"/>
          </a:xfrm>
          <a:prstGeom prst="rect">
            <a:avLst/>
          </a:prstGeom>
          <a:noFill/>
          <a:ln>
            <a:noFill/>
          </a:ln>
        </p:spPr>
        <p:txBody>
          <a:bodyPr anchorCtr="0" anchor="t" bIns="45775" lIns="91550" spcFirstLastPara="1" rIns="91550" wrap="square" tIns="45775">
            <a:noAutofit/>
          </a:bodyPr>
          <a:lstStyle/>
          <a:p>
            <a:pPr indent="0" lvl="0" marL="0" rtl="0" algn="l">
              <a:spcBef>
                <a:spcPts val="0"/>
              </a:spcBef>
              <a:spcAft>
                <a:spcPts val="0"/>
              </a:spcAft>
              <a:buNone/>
            </a:pPr>
            <a:r>
              <a:t/>
            </a:r>
            <a:endParaRPr/>
          </a:p>
        </p:txBody>
      </p:sp>
      <p:sp>
        <p:nvSpPr>
          <p:cNvPr id="225" name="Google Shape;225;g2b70767f3a4_0_69:notes"/>
          <p:cNvSpPr txBox="1"/>
          <p:nvPr>
            <p:ph idx="12" type="sldNum"/>
          </p:nvPr>
        </p:nvSpPr>
        <p:spPr>
          <a:xfrm>
            <a:off x="3884613" y="8685213"/>
            <a:ext cx="2971800" cy="458700"/>
          </a:xfrm>
          <a:prstGeom prst="rect">
            <a:avLst/>
          </a:prstGeom>
          <a:noFill/>
          <a:ln>
            <a:noFill/>
          </a:ln>
        </p:spPr>
        <p:txBody>
          <a:bodyPr anchorCtr="0" anchor="b" bIns="45775" lIns="91550" spcFirstLastPara="1" rIns="91550" wrap="square" tIns="45775">
            <a:noAutofit/>
          </a:bodyPr>
          <a:lstStyle/>
          <a:p>
            <a:pPr indent="0" lvl="0" marL="0" rtl="0" algn="r">
              <a:spcBef>
                <a:spcPts val="0"/>
              </a:spcBef>
              <a:spcAft>
                <a:spcPts val="0"/>
              </a:spcAft>
              <a:buNone/>
            </a:pPr>
            <a:fld id="{00000000-1234-1234-1234-123412341234}" type="slidenum">
              <a:rPr lang="en" sz="1300"/>
              <a:t>‹#›</a:t>
            </a:fld>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Layout">
  <p:cSld name="Standard Layout">
    <p:spTree>
      <p:nvGrpSpPr>
        <p:cNvPr id="50" name="Shape 50"/>
        <p:cNvGrpSpPr/>
        <p:nvPr/>
      </p:nvGrpSpPr>
      <p:grpSpPr>
        <a:xfrm>
          <a:off x="0" y="0"/>
          <a:ext cx="0" cy="0"/>
          <a:chOff x="0" y="0"/>
          <a:chExt cx="0" cy="0"/>
        </a:xfrm>
      </p:grpSpPr>
      <p:sp>
        <p:nvSpPr>
          <p:cNvPr id="51" name="Google Shape;51;p13"/>
          <p:cNvSpPr txBox="1"/>
          <p:nvPr>
            <p:ph idx="1" type="body"/>
          </p:nvPr>
        </p:nvSpPr>
        <p:spPr>
          <a:xfrm>
            <a:off x="258055" y="1203325"/>
            <a:ext cx="8679600" cy="3176700"/>
          </a:xfrm>
          <a:prstGeom prst="rect">
            <a:avLst/>
          </a:prstGeom>
          <a:noFill/>
          <a:ln>
            <a:noFill/>
          </a:ln>
        </p:spPr>
        <p:txBody>
          <a:bodyPr anchorCtr="0" anchor="t" bIns="0" lIns="0" spcFirstLastPara="1" rIns="0" wrap="square" tIns="0">
            <a:noAutofit/>
          </a:bodyPr>
          <a:lstStyle>
            <a:lvl1pPr indent="-342900" lvl="0" marL="457200" rtl="0" algn="l">
              <a:spcBef>
                <a:spcPts val="500"/>
              </a:spcBef>
              <a:spcAft>
                <a:spcPts val="0"/>
              </a:spcAft>
              <a:buSzPts val="1800"/>
              <a:buChar char="●"/>
              <a:defRPr/>
            </a:lvl1pPr>
            <a:lvl2pPr indent="-342900" lvl="1" marL="914400" rtl="0" algn="l">
              <a:spcBef>
                <a:spcPts val="500"/>
              </a:spcBef>
              <a:spcAft>
                <a:spcPts val="0"/>
              </a:spcAft>
              <a:buSzPts val="1800"/>
              <a:buChar char="○"/>
              <a:defRPr/>
            </a:lvl2pPr>
            <a:lvl3pPr indent="-342900" lvl="2" marL="1371600" rtl="0" algn="l">
              <a:spcBef>
                <a:spcPts val="500"/>
              </a:spcBef>
              <a:spcAft>
                <a:spcPts val="0"/>
              </a:spcAft>
              <a:buSzPts val="1800"/>
              <a:buChar char="■"/>
              <a:defRPr/>
            </a:lvl3pPr>
            <a:lvl4pPr indent="-342900" lvl="3" marL="1828800" rtl="0" algn="l">
              <a:spcBef>
                <a:spcPts val="500"/>
              </a:spcBef>
              <a:spcAft>
                <a:spcPts val="0"/>
              </a:spcAft>
              <a:buSzPts val="1800"/>
              <a:buChar char="●"/>
              <a:defRPr/>
            </a:lvl4pPr>
            <a:lvl5pPr indent="-342900" lvl="4" marL="2286000" rtl="0" algn="l">
              <a:spcBef>
                <a:spcPts val="500"/>
              </a:spcBef>
              <a:spcAft>
                <a:spcPts val="0"/>
              </a:spcAft>
              <a:buSzPts val="1800"/>
              <a:buChar char="○"/>
              <a:defRPr/>
            </a:lvl5pPr>
            <a:lvl6pPr indent="-342900" lvl="5" marL="2743200" rtl="0" algn="l">
              <a:spcBef>
                <a:spcPts val="500"/>
              </a:spcBef>
              <a:spcAft>
                <a:spcPts val="0"/>
              </a:spcAft>
              <a:buSzPts val="1800"/>
              <a:buChar char="■"/>
              <a:defRPr/>
            </a:lvl6pPr>
            <a:lvl7pPr indent="-342900" lvl="6" marL="3200400" rtl="0" algn="l">
              <a:spcBef>
                <a:spcPts val="500"/>
              </a:spcBef>
              <a:spcAft>
                <a:spcPts val="0"/>
              </a:spcAft>
              <a:buSzPts val="1800"/>
              <a:buChar char="●"/>
              <a:defRPr/>
            </a:lvl7pPr>
            <a:lvl8pPr indent="-342900" lvl="7" marL="3657600" rtl="0" algn="l">
              <a:spcBef>
                <a:spcPts val="5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2" name="Google Shape;52;p13"/>
          <p:cNvSpPr txBox="1"/>
          <p:nvPr>
            <p:ph idx="2" type="body"/>
          </p:nvPr>
        </p:nvSpPr>
        <p:spPr>
          <a:xfrm>
            <a:off x="252413" y="230187"/>
            <a:ext cx="8647200" cy="369300"/>
          </a:xfrm>
          <a:prstGeom prst="rect">
            <a:avLst/>
          </a:prstGeom>
          <a:noFill/>
          <a:ln>
            <a:noFill/>
          </a:ln>
        </p:spPr>
        <p:txBody>
          <a:bodyPr anchorCtr="0" anchor="t" bIns="0" lIns="0" spcFirstLastPara="1" rIns="0" wrap="square" tIns="0">
            <a:noAutofit/>
          </a:bodyPr>
          <a:lstStyle>
            <a:lvl1pPr indent="-228600" lvl="0" marL="457200" rtl="0" algn="l">
              <a:spcBef>
                <a:spcPts val="500"/>
              </a:spcBef>
              <a:spcAft>
                <a:spcPts val="0"/>
              </a:spcAft>
              <a:buSzPts val="2400"/>
              <a:buFont typeface="Arial"/>
              <a:buNone/>
              <a:defRPr sz="2400">
                <a:solidFill>
                  <a:schemeClr val="dk2"/>
                </a:solidFill>
              </a:defRPr>
            </a:lvl1pPr>
            <a:lvl2pPr indent="-228600" lvl="1" marL="914400" rtl="0" algn="l">
              <a:spcBef>
                <a:spcPts val="500"/>
              </a:spcBef>
              <a:spcAft>
                <a:spcPts val="0"/>
              </a:spcAft>
              <a:buSzPts val="1400"/>
              <a:buFont typeface="Arial"/>
              <a:buNone/>
              <a:defRPr/>
            </a:lvl2pPr>
            <a:lvl3pPr indent="-228600" lvl="2" marL="1371600" rtl="0" algn="l">
              <a:spcBef>
                <a:spcPts val="500"/>
              </a:spcBef>
              <a:spcAft>
                <a:spcPts val="0"/>
              </a:spcAft>
              <a:buSzPts val="1300"/>
              <a:buFont typeface="Arial"/>
              <a:buNone/>
              <a:defRPr/>
            </a:lvl3pPr>
            <a:lvl4pPr indent="-228600" lvl="3" marL="1828800" rtl="0" algn="l">
              <a:spcBef>
                <a:spcPts val="500"/>
              </a:spcBef>
              <a:spcAft>
                <a:spcPts val="0"/>
              </a:spcAft>
              <a:buSzPts val="1200"/>
              <a:buFont typeface="Arial"/>
              <a:buNone/>
              <a:defRPr/>
            </a:lvl4pPr>
            <a:lvl5pPr indent="-228600" lvl="4" marL="2286000" rtl="0" algn="l">
              <a:spcBef>
                <a:spcPts val="500"/>
              </a:spcBef>
              <a:spcAft>
                <a:spcPts val="0"/>
              </a:spcAft>
              <a:buSzPts val="1000"/>
              <a:buFont typeface="Arial"/>
              <a:buNone/>
              <a:defRPr/>
            </a:lvl5pPr>
            <a:lvl6pPr indent="-342900" lvl="5" marL="2743200" rtl="0" algn="l">
              <a:spcBef>
                <a:spcPts val="500"/>
              </a:spcBef>
              <a:spcAft>
                <a:spcPts val="0"/>
              </a:spcAft>
              <a:buSzPts val="1800"/>
              <a:buChar char="■"/>
              <a:defRPr/>
            </a:lvl6pPr>
            <a:lvl7pPr indent="-342900" lvl="6" marL="3200400" rtl="0" algn="l">
              <a:spcBef>
                <a:spcPts val="500"/>
              </a:spcBef>
              <a:spcAft>
                <a:spcPts val="0"/>
              </a:spcAft>
              <a:buSzPts val="1800"/>
              <a:buChar char="●"/>
              <a:defRPr/>
            </a:lvl7pPr>
            <a:lvl8pPr indent="-342900" lvl="7" marL="3657600" rtl="0" algn="l">
              <a:spcBef>
                <a:spcPts val="5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3" name="Google Shape;53;p13"/>
          <p:cNvSpPr txBox="1"/>
          <p:nvPr>
            <p:ph idx="3" type="body"/>
          </p:nvPr>
        </p:nvSpPr>
        <p:spPr>
          <a:xfrm>
            <a:off x="252413" y="683366"/>
            <a:ext cx="8647200" cy="253800"/>
          </a:xfrm>
          <a:prstGeom prst="rect">
            <a:avLst/>
          </a:prstGeom>
          <a:noFill/>
          <a:ln>
            <a:noFill/>
          </a:ln>
        </p:spPr>
        <p:txBody>
          <a:bodyPr anchorCtr="0" anchor="t" bIns="0" lIns="0" spcFirstLastPara="1" rIns="0" wrap="square" tIns="0">
            <a:noAutofit/>
          </a:bodyPr>
          <a:lstStyle>
            <a:lvl1pPr indent="-228600" lvl="0" marL="457200" rtl="0" algn="l">
              <a:spcBef>
                <a:spcPts val="500"/>
              </a:spcBef>
              <a:spcAft>
                <a:spcPts val="0"/>
              </a:spcAft>
              <a:buSzPts val="1600"/>
              <a:buFont typeface="Arial"/>
              <a:buNone/>
              <a:defRPr sz="1600">
                <a:solidFill>
                  <a:schemeClr val="accent1"/>
                </a:solidFill>
              </a:defRPr>
            </a:lvl1pPr>
            <a:lvl2pPr indent="-228600" lvl="1" marL="914400" rtl="0" algn="l">
              <a:spcBef>
                <a:spcPts val="500"/>
              </a:spcBef>
              <a:spcAft>
                <a:spcPts val="0"/>
              </a:spcAft>
              <a:buSzPts val="1400"/>
              <a:buFont typeface="Arial"/>
              <a:buNone/>
              <a:defRPr/>
            </a:lvl2pPr>
            <a:lvl3pPr indent="-228600" lvl="2" marL="1371600" rtl="0" algn="l">
              <a:spcBef>
                <a:spcPts val="500"/>
              </a:spcBef>
              <a:spcAft>
                <a:spcPts val="0"/>
              </a:spcAft>
              <a:buSzPts val="1300"/>
              <a:buFont typeface="Arial"/>
              <a:buNone/>
              <a:defRPr/>
            </a:lvl3pPr>
            <a:lvl4pPr indent="-228600" lvl="3" marL="1828800" rtl="0" algn="l">
              <a:spcBef>
                <a:spcPts val="500"/>
              </a:spcBef>
              <a:spcAft>
                <a:spcPts val="0"/>
              </a:spcAft>
              <a:buSzPts val="1200"/>
              <a:buFont typeface="Arial"/>
              <a:buNone/>
              <a:defRPr/>
            </a:lvl4pPr>
            <a:lvl5pPr indent="-228600" lvl="4" marL="2286000" rtl="0" algn="l">
              <a:spcBef>
                <a:spcPts val="500"/>
              </a:spcBef>
              <a:spcAft>
                <a:spcPts val="0"/>
              </a:spcAft>
              <a:buSzPts val="1000"/>
              <a:buFont typeface="Arial"/>
              <a:buNone/>
              <a:defRPr/>
            </a:lvl5pPr>
            <a:lvl6pPr indent="-342900" lvl="5" marL="2743200" rtl="0" algn="l">
              <a:spcBef>
                <a:spcPts val="500"/>
              </a:spcBef>
              <a:spcAft>
                <a:spcPts val="0"/>
              </a:spcAft>
              <a:buSzPts val="1800"/>
              <a:buChar char="■"/>
              <a:defRPr/>
            </a:lvl6pPr>
            <a:lvl7pPr indent="-342900" lvl="6" marL="3200400" rtl="0" algn="l">
              <a:spcBef>
                <a:spcPts val="500"/>
              </a:spcBef>
              <a:spcAft>
                <a:spcPts val="0"/>
              </a:spcAft>
              <a:buSzPts val="1800"/>
              <a:buChar char="●"/>
              <a:defRPr/>
            </a:lvl7pPr>
            <a:lvl8pPr indent="-342900" lvl="7" marL="3657600" rtl="0" algn="l">
              <a:spcBef>
                <a:spcPts val="5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4" name="Google Shape;54;p13"/>
          <p:cNvSpPr txBox="1"/>
          <p:nvPr>
            <p:ph idx="12" type="sldNum"/>
          </p:nvPr>
        </p:nvSpPr>
        <p:spPr>
          <a:xfrm>
            <a:off x="1348263" y="4857155"/>
            <a:ext cx="525600" cy="92400"/>
          </a:xfrm>
          <a:prstGeom prst="rect">
            <a:avLst/>
          </a:prstGeom>
          <a:noFill/>
          <a:ln>
            <a:noFill/>
          </a:ln>
        </p:spPr>
        <p:txBody>
          <a:bodyPr anchorCtr="0" anchor="ctr" bIns="0" lIns="0" spcFirstLastPara="1" rIns="0" wrap="square" tIns="0">
            <a:spAutoFit/>
          </a:bodyPr>
          <a:lstStyle>
            <a:lvl1pPr indent="0" lvl="0" marL="0" rtl="0" algn="l">
              <a:spcBef>
                <a:spcPts val="0"/>
              </a:spcBef>
              <a:buNone/>
              <a:defRPr sz="600">
                <a:solidFill>
                  <a:schemeClr val="lt2"/>
                </a:solidFill>
                <a:latin typeface="Arial"/>
                <a:ea typeface="Arial"/>
                <a:cs typeface="Arial"/>
                <a:sym typeface="Arial"/>
              </a:defRPr>
            </a:lvl1pPr>
            <a:lvl2pPr indent="0" lvl="1" marL="0" rtl="0" algn="l">
              <a:spcBef>
                <a:spcPts val="0"/>
              </a:spcBef>
              <a:buNone/>
              <a:defRPr sz="600">
                <a:solidFill>
                  <a:schemeClr val="lt2"/>
                </a:solidFill>
                <a:latin typeface="Arial"/>
                <a:ea typeface="Arial"/>
                <a:cs typeface="Arial"/>
                <a:sym typeface="Arial"/>
              </a:defRPr>
            </a:lvl2pPr>
            <a:lvl3pPr indent="0" lvl="2" marL="0" rtl="0" algn="l">
              <a:spcBef>
                <a:spcPts val="0"/>
              </a:spcBef>
              <a:buNone/>
              <a:defRPr sz="600">
                <a:solidFill>
                  <a:schemeClr val="lt2"/>
                </a:solidFill>
                <a:latin typeface="Arial"/>
                <a:ea typeface="Arial"/>
                <a:cs typeface="Arial"/>
                <a:sym typeface="Arial"/>
              </a:defRPr>
            </a:lvl3pPr>
            <a:lvl4pPr indent="0" lvl="3" marL="0" rtl="0" algn="l">
              <a:spcBef>
                <a:spcPts val="0"/>
              </a:spcBef>
              <a:buNone/>
              <a:defRPr sz="600">
                <a:solidFill>
                  <a:schemeClr val="lt2"/>
                </a:solidFill>
                <a:latin typeface="Arial"/>
                <a:ea typeface="Arial"/>
                <a:cs typeface="Arial"/>
                <a:sym typeface="Arial"/>
              </a:defRPr>
            </a:lvl4pPr>
            <a:lvl5pPr indent="0" lvl="4" marL="0" rtl="0" algn="l">
              <a:spcBef>
                <a:spcPts val="0"/>
              </a:spcBef>
              <a:buNone/>
              <a:defRPr sz="600">
                <a:solidFill>
                  <a:schemeClr val="lt2"/>
                </a:solidFill>
                <a:latin typeface="Arial"/>
                <a:ea typeface="Arial"/>
                <a:cs typeface="Arial"/>
                <a:sym typeface="Arial"/>
              </a:defRPr>
            </a:lvl5pPr>
            <a:lvl6pPr indent="0" lvl="5" marL="0" rtl="0" algn="l">
              <a:spcBef>
                <a:spcPts val="0"/>
              </a:spcBef>
              <a:buNone/>
              <a:defRPr sz="600">
                <a:solidFill>
                  <a:schemeClr val="lt2"/>
                </a:solidFill>
                <a:latin typeface="Arial"/>
                <a:ea typeface="Arial"/>
                <a:cs typeface="Arial"/>
                <a:sym typeface="Arial"/>
              </a:defRPr>
            </a:lvl6pPr>
            <a:lvl7pPr indent="0" lvl="6" marL="0" rtl="0" algn="l">
              <a:spcBef>
                <a:spcPts val="0"/>
              </a:spcBef>
              <a:buNone/>
              <a:defRPr sz="600">
                <a:solidFill>
                  <a:schemeClr val="lt2"/>
                </a:solidFill>
                <a:latin typeface="Arial"/>
                <a:ea typeface="Arial"/>
                <a:cs typeface="Arial"/>
                <a:sym typeface="Arial"/>
              </a:defRPr>
            </a:lvl7pPr>
            <a:lvl8pPr indent="0" lvl="7" marL="0" rtl="0" algn="l">
              <a:spcBef>
                <a:spcPts val="0"/>
              </a:spcBef>
              <a:buNone/>
              <a:defRPr sz="600">
                <a:solidFill>
                  <a:schemeClr val="lt2"/>
                </a:solidFill>
                <a:latin typeface="Arial"/>
                <a:ea typeface="Arial"/>
                <a:cs typeface="Arial"/>
                <a:sym typeface="Arial"/>
              </a:defRPr>
            </a:lvl8pPr>
            <a:lvl9pPr indent="0" lvl="8" marL="0" rtl="0" algn="l">
              <a:spcBef>
                <a:spcPts val="0"/>
              </a:spcBef>
              <a:buNone/>
              <a:defRPr sz="600">
                <a:solidFill>
                  <a:schemeClr val="lt2"/>
                </a:solidFill>
                <a:latin typeface="Arial"/>
                <a:ea typeface="Arial"/>
                <a:cs typeface="Arial"/>
                <a:sym typeface="Arial"/>
              </a:defRPr>
            </a:lvl9pPr>
          </a:lstStyle>
          <a:p>
            <a:pPr indent="0" lvl="0" marL="0" rtl="0" algn="l">
              <a:spcBef>
                <a:spcPts val="0"/>
              </a:spcBef>
              <a:spcAft>
                <a:spcPts val="0"/>
              </a:spcAft>
              <a:buNone/>
            </a:pPr>
            <a:r>
              <a:rPr lang="en"/>
              <a:t>Page </a:t>
            </a:r>
            <a:fld id="{00000000-1234-1234-1234-123412341234}" type="slidenum">
              <a:rPr lang="en"/>
              <a:t>‹#›</a:t>
            </a:fld>
            <a:endParaRPr/>
          </a:p>
        </p:txBody>
      </p:sp>
      <p:sp>
        <p:nvSpPr>
          <p:cNvPr id="55" name="Google Shape;55;p13"/>
          <p:cNvSpPr txBox="1"/>
          <p:nvPr>
            <p:ph idx="11" type="ftr"/>
          </p:nvPr>
        </p:nvSpPr>
        <p:spPr>
          <a:xfrm>
            <a:off x="252413" y="4857154"/>
            <a:ext cx="1097400" cy="92400"/>
          </a:xfrm>
          <a:prstGeom prst="rect">
            <a:avLst/>
          </a:prstGeom>
          <a:noFill/>
          <a:ln>
            <a:noFill/>
          </a:ln>
        </p:spPr>
        <p:txBody>
          <a:bodyPr anchorCtr="0" anchor="ctr" bIns="0" lIns="0" spcFirstLastPara="1" rIns="0" wrap="square" tIns="0">
            <a:spAutoFit/>
          </a:bodyPr>
          <a:lstStyle>
            <a:lvl1pPr lvl="0" rtl="0" algn="l">
              <a:spcBef>
                <a:spcPts val="0"/>
              </a:spcBef>
              <a:spcAft>
                <a:spcPts val="0"/>
              </a:spcAft>
              <a:buSzPts val="1400"/>
              <a:buNone/>
              <a:defRPr sz="600">
                <a:solidFill>
                  <a:schemeClr val="accent1"/>
                </a:solidFill>
                <a:latin typeface="Arial"/>
                <a:ea typeface="Arial"/>
                <a:cs typeface="Arial"/>
                <a:sym typeface="Aria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Green">
  <p:cSld name="Section Title Green">
    <p:spTree>
      <p:nvGrpSpPr>
        <p:cNvPr id="56" name="Shape 56"/>
        <p:cNvGrpSpPr/>
        <p:nvPr/>
      </p:nvGrpSpPr>
      <p:grpSpPr>
        <a:xfrm>
          <a:off x="0" y="0"/>
          <a:ext cx="0" cy="0"/>
          <a:chOff x="0" y="0"/>
          <a:chExt cx="0" cy="0"/>
        </a:xfrm>
      </p:grpSpPr>
      <p:sp>
        <p:nvSpPr>
          <p:cNvPr id="57" name="Google Shape;57;p14"/>
          <p:cNvSpPr txBox="1"/>
          <p:nvPr>
            <p:ph type="title"/>
          </p:nvPr>
        </p:nvSpPr>
        <p:spPr>
          <a:xfrm>
            <a:off x="0" y="1"/>
            <a:ext cx="9144000" cy="2908800"/>
          </a:xfrm>
          <a:prstGeom prst="rect">
            <a:avLst/>
          </a:prstGeom>
          <a:solidFill>
            <a:schemeClr val="dk2">
              <a:alpha val="80000"/>
            </a:schemeClr>
          </a:solidFill>
          <a:ln>
            <a:noFill/>
          </a:ln>
        </p:spPr>
        <p:txBody>
          <a:bodyPr anchorCtr="0" anchor="b" bIns="252000" lIns="252000" spcFirstLastPara="1" rIns="0" wrap="square" tIns="0">
            <a:normAutofit/>
          </a:bodyPr>
          <a:lstStyle>
            <a:lvl1pPr lvl="0" marR="0" rtl="0" algn="l">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8" name="Google Shape;58;p14"/>
          <p:cNvSpPr txBox="1"/>
          <p:nvPr>
            <p:ph idx="1" type="body"/>
          </p:nvPr>
        </p:nvSpPr>
        <p:spPr>
          <a:xfrm>
            <a:off x="0" y="2900386"/>
            <a:ext cx="9144000" cy="373200"/>
          </a:xfrm>
          <a:prstGeom prst="rect">
            <a:avLst/>
          </a:prstGeom>
          <a:solidFill>
            <a:schemeClr val="dk2"/>
          </a:solidFill>
          <a:ln>
            <a:noFill/>
          </a:ln>
        </p:spPr>
        <p:txBody>
          <a:bodyPr anchorCtr="0" anchor="ctr" bIns="0" lIns="252000" spcFirstLastPara="1" rIns="0" wrap="square" tIns="0">
            <a:normAutofit/>
          </a:bodyPr>
          <a:lstStyle>
            <a:lvl1pPr indent="-228600" lvl="0" marL="457200" marR="0" rtl="0" algn="l">
              <a:spcBef>
                <a:spcPts val="24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indent="-406400" lvl="1" marL="914400" marR="0" rtl="0" algn="l">
              <a:spcBef>
                <a:spcPts val="12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12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 name="Google Shape;59;p14"/>
          <p:cNvSpPr txBox="1"/>
          <p:nvPr>
            <p:ph idx="12" type="sldNum"/>
          </p:nvPr>
        </p:nvSpPr>
        <p:spPr>
          <a:xfrm>
            <a:off x="1348263" y="4857155"/>
            <a:ext cx="525600" cy="92400"/>
          </a:xfrm>
          <a:prstGeom prst="rect">
            <a:avLst/>
          </a:prstGeom>
          <a:noFill/>
          <a:ln>
            <a:noFill/>
          </a:ln>
        </p:spPr>
        <p:txBody>
          <a:bodyPr anchorCtr="0" anchor="ctr" bIns="0" lIns="0" spcFirstLastPara="1" rIns="0" wrap="square" tIns="0">
            <a:spAutoFit/>
          </a:bodyPr>
          <a:lstStyle>
            <a:lvl1pPr indent="0" lvl="0" marL="0" marR="0" rtl="0" algn="l">
              <a:spcBef>
                <a:spcPts val="0"/>
              </a:spcBef>
              <a:buNone/>
              <a:defRPr sz="600">
                <a:solidFill>
                  <a:schemeClr val="lt2"/>
                </a:solidFill>
                <a:latin typeface="Arial"/>
                <a:ea typeface="Arial"/>
                <a:cs typeface="Arial"/>
                <a:sym typeface="Arial"/>
              </a:defRPr>
            </a:lvl1pPr>
            <a:lvl2pPr indent="0" lvl="1" marL="0" marR="0" rtl="0" algn="l">
              <a:spcBef>
                <a:spcPts val="0"/>
              </a:spcBef>
              <a:buNone/>
              <a:defRPr sz="600">
                <a:solidFill>
                  <a:schemeClr val="lt2"/>
                </a:solidFill>
                <a:latin typeface="Arial"/>
                <a:ea typeface="Arial"/>
                <a:cs typeface="Arial"/>
                <a:sym typeface="Arial"/>
              </a:defRPr>
            </a:lvl2pPr>
            <a:lvl3pPr indent="0" lvl="2" marL="0" marR="0" rtl="0" algn="l">
              <a:spcBef>
                <a:spcPts val="0"/>
              </a:spcBef>
              <a:buNone/>
              <a:defRPr sz="600">
                <a:solidFill>
                  <a:schemeClr val="lt2"/>
                </a:solidFill>
                <a:latin typeface="Arial"/>
                <a:ea typeface="Arial"/>
                <a:cs typeface="Arial"/>
                <a:sym typeface="Arial"/>
              </a:defRPr>
            </a:lvl3pPr>
            <a:lvl4pPr indent="0" lvl="3" marL="0" marR="0" rtl="0" algn="l">
              <a:spcBef>
                <a:spcPts val="0"/>
              </a:spcBef>
              <a:buNone/>
              <a:defRPr sz="600">
                <a:solidFill>
                  <a:schemeClr val="lt2"/>
                </a:solidFill>
                <a:latin typeface="Arial"/>
                <a:ea typeface="Arial"/>
                <a:cs typeface="Arial"/>
                <a:sym typeface="Arial"/>
              </a:defRPr>
            </a:lvl4pPr>
            <a:lvl5pPr indent="0" lvl="4" marL="0" marR="0" rtl="0" algn="l">
              <a:spcBef>
                <a:spcPts val="0"/>
              </a:spcBef>
              <a:buNone/>
              <a:defRPr sz="600">
                <a:solidFill>
                  <a:schemeClr val="lt2"/>
                </a:solidFill>
                <a:latin typeface="Arial"/>
                <a:ea typeface="Arial"/>
                <a:cs typeface="Arial"/>
                <a:sym typeface="Arial"/>
              </a:defRPr>
            </a:lvl5pPr>
            <a:lvl6pPr indent="0" lvl="5" marL="0" marR="0" rtl="0" algn="l">
              <a:spcBef>
                <a:spcPts val="0"/>
              </a:spcBef>
              <a:buNone/>
              <a:defRPr sz="600">
                <a:solidFill>
                  <a:schemeClr val="lt2"/>
                </a:solidFill>
                <a:latin typeface="Arial"/>
                <a:ea typeface="Arial"/>
                <a:cs typeface="Arial"/>
                <a:sym typeface="Arial"/>
              </a:defRPr>
            </a:lvl6pPr>
            <a:lvl7pPr indent="0" lvl="6" marL="0" marR="0" rtl="0" algn="l">
              <a:spcBef>
                <a:spcPts val="0"/>
              </a:spcBef>
              <a:buNone/>
              <a:defRPr sz="600">
                <a:solidFill>
                  <a:schemeClr val="lt2"/>
                </a:solidFill>
                <a:latin typeface="Arial"/>
                <a:ea typeface="Arial"/>
                <a:cs typeface="Arial"/>
                <a:sym typeface="Arial"/>
              </a:defRPr>
            </a:lvl7pPr>
            <a:lvl8pPr indent="0" lvl="7" marL="0" marR="0" rtl="0" algn="l">
              <a:spcBef>
                <a:spcPts val="0"/>
              </a:spcBef>
              <a:buNone/>
              <a:defRPr sz="600">
                <a:solidFill>
                  <a:schemeClr val="lt2"/>
                </a:solidFill>
                <a:latin typeface="Arial"/>
                <a:ea typeface="Arial"/>
                <a:cs typeface="Arial"/>
                <a:sym typeface="Arial"/>
              </a:defRPr>
            </a:lvl8pPr>
            <a:lvl9pPr indent="0" lvl="8" marL="0" marR="0" rtl="0" algn="l">
              <a:spcBef>
                <a:spcPts val="0"/>
              </a:spcBef>
              <a:buNone/>
              <a:defRPr sz="600">
                <a:solidFill>
                  <a:schemeClr val="lt2"/>
                </a:solidFill>
                <a:latin typeface="Arial"/>
                <a:ea typeface="Arial"/>
                <a:cs typeface="Arial"/>
                <a:sym typeface="Arial"/>
              </a:defRPr>
            </a:lvl9pPr>
          </a:lstStyle>
          <a:p>
            <a:pPr indent="0" lvl="0" marL="0" rtl="0" algn="l">
              <a:spcBef>
                <a:spcPts val="0"/>
              </a:spcBef>
              <a:spcAft>
                <a:spcPts val="0"/>
              </a:spcAft>
              <a:buNone/>
            </a:pPr>
            <a:r>
              <a:rPr lang="en"/>
              <a:t>Page </a:t>
            </a:r>
            <a:fld id="{00000000-1234-1234-1234-123412341234}" type="slidenum">
              <a:rPr lang="en"/>
              <a:t>‹#›</a:t>
            </a:fld>
            <a:endParaRPr/>
          </a:p>
        </p:txBody>
      </p:sp>
      <p:sp>
        <p:nvSpPr>
          <p:cNvPr id="60" name="Google Shape;60;p14"/>
          <p:cNvSpPr txBox="1"/>
          <p:nvPr>
            <p:ph idx="11" type="ftr"/>
          </p:nvPr>
        </p:nvSpPr>
        <p:spPr>
          <a:xfrm>
            <a:off x="252413" y="4857154"/>
            <a:ext cx="1097400" cy="92400"/>
          </a:xfrm>
          <a:prstGeom prst="rect">
            <a:avLst/>
          </a:prstGeom>
          <a:noFill/>
          <a:ln>
            <a:noFill/>
          </a:ln>
        </p:spPr>
        <p:txBody>
          <a:bodyPr anchorCtr="0" anchor="ctr" bIns="0" lIns="0" spcFirstLastPara="1" rIns="0" wrap="square" tIns="0">
            <a:spAutoFit/>
          </a:bodyPr>
          <a:lstStyle>
            <a:lvl1pPr lvl="0" marR="0" rtl="0" algn="l">
              <a:spcBef>
                <a:spcPts val="0"/>
              </a:spcBef>
              <a:spcAft>
                <a:spcPts val="0"/>
              </a:spcAft>
              <a:buSzPts val="1400"/>
              <a:buNone/>
              <a:defRPr sz="600">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schneider_LIO_Life-Green_RGB.png" id="61" name="Google Shape;61;p14"/>
          <p:cNvPicPr preferRelativeResize="0"/>
          <p:nvPr/>
        </p:nvPicPr>
        <p:blipFill rotWithShape="1">
          <a:blip r:embed="rId2">
            <a:alphaModFix/>
          </a:blip>
          <a:srcRect b="0" l="0" r="0" t="0"/>
          <a:stretch/>
        </p:blipFill>
        <p:spPr>
          <a:xfrm>
            <a:off x="7067034" y="4494996"/>
            <a:ext cx="2041799" cy="5629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
  <p:cSld name="TITLE_AND_BODY_1">
    <p:spTree>
      <p:nvGrpSpPr>
        <p:cNvPr id="62" name="Shape 62"/>
        <p:cNvGrpSpPr/>
        <p:nvPr/>
      </p:nvGrpSpPr>
      <p:grpSpPr>
        <a:xfrm>
          <a:off x="0" y="0"/>
          <a:ext cx="0" cy="0"/>
          <a:chOff x="0" y="0"/>
          <a:chExt cx="0" cy="0"/>
        </a:xfrm>
      </p:grpSpPr>
      <p:sp>
        <p:nvSpPr>
          <p:cNvPr id="63" name="Google Shape;63;p15"/>
          <p:cNvSpPr/>
          <p:nvPr>
            <p:ph idx="2" type="pic"/>
          </p:nvPr>
        </p:nvSpPr>
        <p:spPr>
          <a:xfrm>
            <a:off x="8596375" y="182785"/>
            <a:ext cx="366000" cy="366900"/>
          </a:xfrm>
          <a:prstGeom prst="rect">
            <a:avLst/>
          </a:prstGeom>
          <a:noFill/>
          <a:ln>
            <a:noFill/>
          </a:ln>
        </p:spPr>
      </p:sp>
      <p:sp>
        <p:nvSpPr>
          <p:cNvPr id="64" name="Google Shape;64;p15"/>
          <p:cNvSpPr txBox="1"/>
          <p:nvPr/>
        </p:nvSpPr>
        <p:spPr>
          <a:xfrm>
            <a:off x="283845" y="4772488"/>
            <a:ext cx="748500" cy="107700"/>
          </a:xfrm>
          <a:prstGeom prst="rect">
            <a:avLst/>
          </a:prstGeom>
          <a:noFill/>
          <a:ln>
            <a:noFill/>
          </a:ln>
        </p:spPr>
        <p:txBody>
          <a:bodyPr anchorCtr="0" anchor="b" bIns="0" lIns="0" spcFirstLastPara="1" rIns="0" wrap="square" tIns="0">
            <a:spAutoFit/>
          </a:bodyPr>
          <a:lstStyle/>
          <a:p>
            <a:pPr indent="0" lvl="0" marL="0" marR="0" rtl="0" algn="l">
              <a:lnSpc>
                <a:spcPct val="110000"/>
              </a:lnSpc>
              <a:spcBef>
                <a:spcPts val="0"/>
              </a:spcBef>
              <a:spcAft>
                <a:spcPts val="0"/>
              </a:spcAft>
              <a:buNone/>
            </a:pPr>
            <a:r>
              <a:rPr b="0" i="0" lang="en" sz="700" u="none" cap="none" strike="noStrike">
                <a:solidFill>
                  <a:srgbClr val="FFFFFF"/>
                </a:solidFill>
                <a:latin typeface="Oswald"/>
                <a:ea typeface="Oswald"/>
                <a:cs typeface="Oswald"/>
                <a:sym typeface="Oswald"/>
              </a:rPr>
              <a:t>impACT talk</a:t>
            </a:r>
            <a:endParaRPr sz="1100"/>
          </a:p>
        </p:txBody>
      </p:sp>
      <p:sp>
        <p:nvSpPr>
          <p:cNvPr id="65" name="Google Shape;65;p15"/>
          <p:cNvSpPr txBox="1"/>
          <p:nvPr>
            <p:ph idx="12" type="sldNum"/>
          </p:nvPr>
        </p:nvSpPr>
        <p:spPr>
          <a:xfrm>
            <a:off x="1143000" y="4765484"/>
            <a:ext cx="195900" cy="207900"/>
          </a:xfrm>
          <a:prstGeom prst="rect">
            <a:avLst/>
          </a:prstGeom>
          <a:noFill/>
          <a:ln>
            <a:noFill/>
          </a:ln>
        </p:spPr>
        <p:txBody>
          <a:bodyPr anchorCtr="0" anchor="ctr" bIns="34275" lIns="68575" spcFirstLastPara="1" rIns="68575" wrap="square" tIns="34275">
            <a:normAutofit lnSpcReduction="10000"/>
          </a:bodyPr>
          <a:lstStyle>
            <a:lvl1pPr indent="0" lvl="0" marL="0" rtl="0" algn="r">
              <a:spcBef>
                <a:spcPts val="0"/>
              </a:spcBef>
              <a:buNone/>
              <a:defRPr sz="900">
                <a:solidFill>
                  <a:srgbClr val="888888"/>
                </a:solidFill>
              </a:defRPr>
            </a:lvl1pPr>
            <a:lvl2pPr indent="0" lvl="1" marL="0" rtl="0" algn="r">
              <a:spcBef>
                <a:spcPts val="0"/>
              </a:spcBef>
              <a:buNone/>
              <a:defRPr sz="900">
                <a:solidFill>
                  <a:srgbClr val="888888"/>
                </a:solidFill>
              </a:defRPr>
            </a:lvl2pPr>
            <a:lvl3pPr indent="0" lvl="2" marL="0" rtl="0" algn="r">
              <a:spcBef>
                <a:spcPts val="0"/>
              </a:spcBef>
              <a:buNone/>
              <a:defRPr sz="900">
                <a:solidFill>
                  <a:srgbClr val="888888"/>
                </a:solidFill>
              </a:defRPr>
            </a:lvl3pPr>
            <a:lvl4pPr indent="0" lvl="3" marL="0" rtl="0" algn="r">
              <a:spcBef>
                <a:spcPts val="0"/>
              </a:spcBef>
              <a:buNone/>
              <a:defRPr sz="900">
                <a:solidFill>
                  <a:srgbClr val="888888"/>
                </a:solidFill>
              </a:defRPr>
            </a:lvl4pPr>
            <a:lvl5pPr indent="0" lvl="4" marL="0" rtl="0" algn="r">
              <a:spcBef>
                <a:spcPts val="0"/>
              </a:spcBef>
              <a:buNone/>
              <a:defRPr sz="900">
                <a:solidFill>
                  <a:srgbClr val="888888"/>
                </a:solidFill>
              </a:defRPr>
            </a:lvl5pPr>
            <a:lvl6pPr indent="0" lvl="5" marL="0" rtl="0" algn="r">
              <a:spcBef>
                <a:spcPts val="0"/>
              </a:spcBef>
              <a:buNone/>
              <a:defRPr sz="900">
                <a:solidFill>
                  <a:srgbClr val="888888"/>
                </a:solidFill>
              </a:defRPr>
            </a:lvl6pPr>
            <a:lvl7pPr indent="0" lvl="6" marL="0" rtl="0" algn="r">
              <a:spcBef>
                <a:spcPts val="0"/>
              </a:spcBef>
              <a:buNone/>
              <a:defRPr sz="900">
                <a:solidFill>
                  <a:srgbClr val="888888"/>
                </a:solidFill>
              </a:defRPr>
            </a:lvl7pPr>
            <a:lvl8pPr indent="0" lvl="7" marL="0" rtl="0" algn="r">
              <a:spcBef>
                <a:spcPts val="0"/>
              </a:spcBef>
              <a:buNone/>
              <a:defRPr sz="900">
                <a:solidFill>
                  <a:srgbClr val="888888"/>
                </a:solidFill>
              </a:defRPr>
            </a:lvl8pPr>
            <a:lvl9pPr indent="0" lvl="8" marL="0" rt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 type="tx">
  <p:cSld name="TITLE_AND_BODY">
    <p:spTree>
      <p:nvGrpSpPr>
        <p:cNvPr id="72" name="Shape 72"/>
        <p:cNvGrpSpPr/>
        <p:nvPr/>
      </p:nvGrpSpPr>
      <p:grpSpPr>
        <a:xfrm>
          <a:off x="0" y="0"/>
          <a:ext cx="0" cy="0"/>
          <a:chOff x="0" y="0"/>
          <a:chExt cx="0" cy="0"/>
        </a:xfrm>
      </p:grpSpPr>
      <p:sp>
        <p:nvSpPr>
          <p:cNvPr id="73" name="Google Shape;73;p17"/>
          <p:cNvSpPr/>
          <p:nvPr>
            <p:ph idx="2" type="pic"/>
          </p:nvPr>
        </p:nvSpPr>
        <p:spPr>
          <a:xfrm>
            <a:off x="8596375" y="182785"/>
            <a:ext cx="366000" cy="366900"/>
          </a:xfrm>
          <a:prstGeom prst="rect">
            <a:avLst/>
          </a:prstGeom>
          <a:noFill/>
          <a:ln>
            <a:noFill/>
          </a:ln>
        </p:spPr>
      </p:sp>
      <p:sp>
        <p:nvSpPr>
          <p:cNvPr id="74" name="Google Shape;74;p17"/>
          <p:cNvSpPr txBox="1"/>
          <p:nvPr/>
        </p:nvSpPr>
        <p:spPr>
          <a:xfrm>
            <a:off x="283845" y="4772488"/>
            <a:ext cx="748500" cy="107700"/>
          </a:xfrm>
          <a:prstGeom prst="rect">
            <a:avLst/>
          </a:prstGeom>
          <a:noFill/>
          <a:ln>
            <a:noFill/>
          </a:ln>
        </p:spPr>
        <p:txBody>
          <a:bodyPr anchorCtr="0" anchor="b" bIns="0" lIns="0" spcFirstLastPara="1" rIns="0" wrap="square" tIns="0">
            <a:spAutoFit/>
          </a:bodyPr>
          <a:lstStyle/>
          <a:p>
            <a:pPr indent="0" lvl="0" marL="0" marR="0" rtl="0" algn="l">
              <a:lnSpc>
                <a:spcPct val="110000"/>
              </a:lnSpc>
              <a:spcBef>
                <a:spcPts val="0"/>
              </a:spcBef>
              <a:spcAft>
                <a:spcPts val="0"/>
              </a:spcAft>
              <a:buNone/>
            </a:pPr>
            <a:r>
              <a:rPr b="0" i="0" lang="en" sz="700" u="none" cap="none" strike="noStrike">
                <a:solidFill>
                  <a:srgbClr val="FFFFFF"/>
                </a:solidFill>
                <a:latin typeface="Oswald"/>
                <a:ea typeface="Oswald"/>
                <a:cs typeface="Oswald"/>
                <a:sym typeface="Oswald"/>
              </a:rPr>
              <a:t>impACT talk</a:t>
            </a:r>
            <a:endParaRPr sz="1100"/>
          </a:p>
        </p:txBody>
      </p:sp>
      <p:sp>
        <p:nvSpPr>
          <p:cNvPr id="75" name="Google Shape;75;p17"/>
          <p:cNvSpPr txBox="1"/>
          <p:nvPr>
            <p:ph idx="12" type="sldNum"/>
          </p:nvPr>
        </p:nvSpPr>
        <p:spPr>
          <a:xfrm>
            <a:off x="1143000" y="4765484"/>
            <a:ext cx="195900" cy="1200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900">
                <a:solidFill>
                  <a:srgbClr val="888888"/>
                </a:solidFill>
              </a:defRPr>
            </a:lvl1pPr>
            <a:lvl2pPr indent="0" lvl="1" marL="0" rtl="0" algn="r">
              <a:spcBef>
                <a:spcPts val="0"/>
              </a:spcBef>
              <a:buNone/>
              <a:defRPr sz="900">
                <a:solidFill>
                  <a:srgbClr val="888888"/>
                </a:solidFill>
              </a:defRPr>
            </a:lvl2pPr>
            <a:lvl3pPr indent="0" lvl="2" marL="0" rtl="0" algn="r">
              <a:spcBef>
                <a:spcPts val="0"/>
              </a:spcBef>
              <a:buNone/>
              <a:defRPr sz="900">
                <a:solidFill>
                  <a:srgbClr val="888888"/>
                </a:solidFill>
              </a:defRPr>
            </a:lvl3pPr>
            <a:lvl4pPr indent="0" lvl="3" marL="0" rtl="0" algn="r">
              <a:spcBef>
                <a:spcPts val="0"/>
              </a:spcBef>
              <a:buNone/>
              <a:defRPr sz="900">
                <a:solidFill>
                  <a:srgbClr val="888888"/>
                </a:solidFill>
              </a:defRPr>
            </a:lvl4pPr>
            <a:lvl5pPr indent="0" lvl="4" marL="0" rtl="0" algn="r">
              <a:spcBef>
                <a:spcPts val="0"/>
              </a:spcBef>
              <a:buNone/>
              <a:defRPr sz="900">
                <a:solidFill>
                  <a:srgbClr val="888888"/>
                </a:solidFill>
              </a:defRPr>
            </a:lvl5pPr>
            <a:lvl6pPr indent="0" lvl="5" marL="0" rtl="0" algn="r">
              <a:spcBef>
                <a:spcPts val="0"/>
              </a:spcBef>
              <a:buNone/>
              <a:defRPr sz="900">
                <a:solidFill>
                  <a:srgbClr val="888888"/>
                </a:solidFill>
              </a:defRPr>
            </a:lvl6pPr>
            <a:lvl7pPr indent="0" lvl="6" marL="0" rtl="0" algn="r">
              <a:spcBef>
                <a:spcPts val="0"/>
              </a:spcBef>
              <a:buNone/>
              <a:defRPr sz="900">
                <a:solidFill>
                  <a:srgbClr val="888888"/>
                </a:solidFill>
              </a:defRPr>
            </a:lvl7pPr>
            <a:lvl8pPr indent="0" lvl="7" marL="0" rtl="0" algn="r">
              <a:spcBef>
                <a:spcPts val="0"/>
              </a:spcBef>
              <a:buNone/>
              <a:defRPr sz="900">
                <a:solidFill>
                  <a:srgbClr val="888888"/>
                </a:solidFill>
              </a:defRPr>
            </a:lvl8pPr>
            <a:lvl9pPr indent="0" lvl="8" marL="0" rt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76" name="Shape 76"/>
        <p:cNvGrpSpPr/>
        <p:nvPr/>
      </p:nvGrpSpPr>
      <p:grpSpPr>
        <a:xfrm>
          <a:off x="0" y="0"/>
          <a:ext cx="0" cy="0"/>
          <a:chOff x="0" y="0"/>
          <a:chExt cx="0" cy="0"/>
        </a:xfrm>
      </p:grpSpPr>
      <p:sp>
        <p:nvSpPr>
          <p:cNvPr id="77" name="Google Shape;77;p18"/>
          <p:cNvSpPr/>
          <p:nvPr>
            <p:ph idx="2" type="pic"/>
          </p:nvPr>
        </p:nvSpPr>
        <p:spPr>
          <a:xfrm>
            <a:off x="8596375" y="182785"/>
            <a:ext cx="366000" cy="366900"/>
          </a:xfrm>
          <a:prstGeom prst="rect">
            <a:avLst/>
          </a:prstGeom>
          <a:noFill/>
          <a:ln>
            <a:noFill/>
          </a:ln>
        </p:spPr>
      </p:sp>
      <p:sp>
        <p:nvSpPr>
          <p:cNvPr id="78" name="Google Shape;78;p18"/>
          <p:cNvSpPr txBox="1"/>
          <p:nvPr/>
        </p:nvSpPr>
        <p:spPr>
          <a:xfrm>
            <a:off x="283845" y="4763639"/>
            <a:ext cx="748500" cy="107700"/>
          </a:xfrm>
          <a:prstGeom prst="rect">
            <a:avLst/>
          </a:prstGeom>
          <a:noFill/>
          <a:ln>
            <a:noFill/>
          </a:ln>
        </p:spPr>
        <p:txBody>
          <a:bodyPr anchorCtr="0" anchor="b" bIns="0" lIns="0" spcFirstLastPara="1" rIns="0" wrap="square" tIns="0">
            <a:spAutoFit/>
          </a:bodyPr>
          <a:lstStyle/>
          <a:p>
            <a:pPr indent="0" lvl="0" marL="0" marR="0" rtl="0" algn="l">
              <a:lnSpc>
                <a:spcPct val="110000"/>
              </a:lnSpc>
              <a:spcBef>
                <a:spcPts val="0"/>
              </a:spcBef>
              <a:spcAft>
                <a:spcPts val="0"/>
              </a:spcAft>
              <a:buClr>
                <a:srgbClr val="FFFFFF"/>
              </a:buClr>
              <a:buSzPts val="1200"/>
              <a:buFont typeface="Oswald"/>
              <a:buNone/>
            </a:pPr>
            <a:r>
              <a:rPr b="0" i="0" lang="en" sz="700" u="none" cap="none" strike="noStrike">
                <a:solidFill>
                  <a:srgbClr val="FFFFFF"/>
                </a:solidFill>
                <a:latin typeface="Oswald"/>
                <a:ea typeface="Oswald"/>
                <a:cs typeface="Oswald"/>
                <a:sym typeface="Oswald"/>
              </a:rPr>
              <a:t>impACT talk</a:t>
            </a:r>
            <a:endParaRPr b="0" i="0" sz="800" u="none" cap="none" strike="noStrike">
              <a:solidFill>
                <a:schemeClr val="dk1"/>
              </a:solidFill>
              <a:latin typeface="Calibri"/>
              <a:ea typeface="Calibri"/>
              <a:cs typeface="Calibri"/>
              <a:sym typeface="Calibri"/>
            </a:endParaRPr>
          </a:p>
        </p:txBody>
      </p:sp>
      <p:sp>
        <p:nvSpPr>
          <p:cNvPr id="79" name="Google Shape;79;p18"/>
          <p:cNvSpPr txBox="1"/>
          <p:nvPr>
            <p:ph idx="12" type="sldNum"/>
          </p:nvPr>
        </p:nvSpPr>
        <p:spPr>
          <a:xfrm>
            <a:off x="1143000" y="4765484"/>
            <a:ext cx="195900" cy="107700"/>
          </a:xfrm>
          <a:prstGeom prst="rect">
            <a:avLst/>
          </a:prstGeom>
          <a:noFill/>
          <a:ln>
            <a:noFill/>
          </a:ln>
        </p:spPr>
        <p:txBody>
          <a:bodyPr anchorCtr="0" anchor="t" bIns="0" lIns="0" spcFirstLastPara="1" rIns="0" wrap="square" tIns="0">
            <a:spAutoFit/>
          </a:bodyPr>
          <a:lstStyle>
            <a:lvl1pPr indent="0" lvl="0" marL="0" rtl="0" algn="l">
              <a:lnSpc>
                <a:spcPct val="100000"/>
              </a:lnSpc>
              <a:spcBef>
                <a:spcPts val="0"/>
              </a:spcBef>
              <a:spcAft>
                <a:spcPts val="0"/>
              </a:spcAft>
              <a:buClr>
                <a:srgbClr val="605D5D"/>
              </a:buClr>
              <a:buSzPts val="1200"/>
              <a:buFont typeface="Arial"/>
              <a:buNone/>
              <a:defRPr b="0" i="0" sz="700" u="none" cap="none" strike="noStrike">
                <a:solidFill>
                  <a:srgbClr val="605D5D"/>
                </a:solidFill>
                <a:latin typeface="Arial"/>
                <a:ea typeface="Arial"/>
                <a:cs typeface="Arial"/>
                <a:sym typeface="Arial"/>
              </a:defRPr>
            </a:lvl1pPr>
            <a:lvl2pPr indent="0" lvl="1" marL="0" rtl="0" algn="l">
              <a:lnSpc>
                <a:spcPct val="100000"/>
              </a:lnSpc>
              <a:spcBef>
                <a:spcPts val="0"/>
              </a:spcBef>
              <a:spcAft>
                <a:spcPts val="0"/>
              </a:spcAft>
              <a:buClr>
                <a:srgbClr val="605D5D"/>
              </a:buClr>
              <a:buSzPts val="1200"/>
              <a:buFont typeface="Arial"/>
              <a:buNone/>
              <a:defRPr b="0" i="0" sz="700" u="none" cap="none" strike="noStrike">
                <a:solidFill>
                  <a:srgbClr val="605D5D"/>
                </a:solidFill>
                <a:latin typeface="Arial"/>
                <a:ea typeface="Arial"/>
                <a:cs typeface="Arial"/>
                <a:sym typeface="Arial"/>
              </a:defRPr>
            </a:lvl2pPr>
            <a:lvl3pPr indent="0" lvl="2" marL="0" rtl="0" algn="l">
              <a:lnSpc>
                <a:spcPct val="100000"/>
              </a:lnSpc>
              <a:spcBef>
                <a:spcPts val="0"/>
              </a:spcBef>
              <a:spcAft>
                <a:spcPts val="0"/>
              </a:spcAft>
              <a:buClr>
                <a:srgbClr val="605D5D"/>
              </a:buClr>
              <a:buSzPts val="1200"/>
              <a:buFont typeface="Arial"/>
              <a:buNone/>
              <a:defRPr b="0" i="0" sz="700" u="none" cap="none" strike="noStrike">
                <a:solidFill>
                  <a:srgbClr val="605D5D"/>
                </a:solidFill>
                <a:latin typeface="Arial"/>
                <a:ea typeface="Arial"/>
                <a:cs typeface="Arial"/>
                <a:sym typeface="Arial"/>
              </a:defRPr>
            </a:lvl3pPr>
            <a:lvl4pPr indent="0" lvl="3" marL="0" rtl="0" algn="l">
              <a:lnSpc>
                <a:spcPct val="100000"/>
              </a:lnSpc>
              <a:spcBef>
                <a:spcPts val="0"/>
              </a:spcBef>
              <a:spcAft>
                <a:spcPts val="0"/>
              </a:spcAft>
              <a:buClr>
                <a:srgbClr val="605D5D"/>
              </a:buClr>
              <a:buSzPts val="1200"/>
              <a:buFont typeface="Arial"/>
              <a:buNone/>
              <a:defRPr b="0" i="0" sz="700" u="none" cap="none" strike="noStrike">
                <a:solidFill>
                  <a:srgbClr val="605D5D"/>
                </a:solidFill>
                <a:latin typeface="Arial"/>
                <a:ea typeface="Arial"/>
                <a:cs typeface="Arial"/>
                <a:sym typeface="Arial"/>
              </a:defRPr>
            </a:lvl4pPr>
            <a:lvl5pPr indent="0" lvl="4" marL="0" rtl="0" algn="l">
              <a:lnSpc>
                <a:spcPct val="100000"/>
              </a:lnSpc>
              <a:spcBef>
                <a:spcPts val="0"/>
              </a:spcBef>
              <a:spcAft>
                <a:spcPts val="0"/>
              </a:spcAft>
              <a:buClr>
                <a:srgbClr val="605D5D"/>
              </a:buClr>
              <a:buSzPts val="1200"/>
              <a:buFont typeface="Arial"/>
              <a:buNone/>
              <a:defRPr b="0" i="0" sz="700" u="none" cap="none" strike="noStrike">
                <a:solidFill>
                  <a:srgbClr val="605D5D"/>
                </a:solidFill>
                <a:latin typeface="Arial"/>
                <a:ea typeface="Arial"/>
                <a:cs typeface="Arial"/>
                <a:sym typeface="Arial"/>
              </a:defRPr>
            </a:lvl5pPr>
            <a:lvl6pPr indent="0" lvl="5" marL="0" rtl="0" algn="l">
              <a:lnSpc>
                <a:spcPct val="100000"/>
              </a:lnSpc>
              <a:spcBef>
                <a:spcPts val="0"/>
              </a:spcBef>
              <a:spcAft>
                <a:spcPts val="0"/>
              </a:spcAft>
              <a:buClr>
                <a:srgbClr val="605D5D"/>
              </a:buClr>
              <a:buSzPts val="1200"/>
              <a:buFont typeface="Arial"/>
              <a:buNone/>
              <a:defRPr b="0" i="0" sz="700" u="none" cap="none" strike="noStrike">
                <a:solidFill>
                  <a:srgbClr val="605D5D"/>
                </a:solidFill>
                <a:latin typeface="Arial"/>
                <a:ea typeface="Arial"/>
                <a:cs typeface="Arial"/>
                <a:sym typeface="Arial"/>
              </a:defRPr>
            </a:lvl6pPr>
            <a:lvl7pPr indent="0" lvl="6" marL="0" rtl="0" algn="l">
              <a:lnSpc>
                <a:spcPct val="100000"/>
              </a:lnSpc>
              <a:spcBef>
                <a:spcPts val="0"/>
              </a:spcBef>
              <a:spcAft>
                <a:spcPts val="0"/>
              </a:spcAft>
              <a:buClr>
                <a:srgbClr val="605D5D"/>
              </a:buClr>
              <a:buSzPts val="1200"/>
              <a:buFont typeface="Arial"/>
              <a:buNone/>
              <a:defRPr b="0" i="0" sz="700" u="none" cap="none" strike="noStrike">
                <a:solidFill>
                  <a:srgbClr val="605D5D"/>
                </a:solidFill>
                <a:latin typeface="Arial"/>
                <a:ea typeface="Arial"/>
                <a:cs typeface="Arial"/>
                <a:sym typeface="Arial"/>
              </a:defRPr>
            </a:lvl7pPr>
            <a:lvl8pPr indent="0" lvl="7" marL="0" rtl="0" algn="l">
              <a:lnSpc>
                <a:spcPct val="100000"/>
              </a:lnSpc>
              <a:spcBef>
                <a:spcPts val="0"/>
              </a:spcBef>
              <a:spcAft>
                <a:spcPts val="0"/>
              </a:spcAft>
              <a:buClr>
                <a:srgbClr val="605D5D"/>
              </a:buClr>
              <a:buSzPts val="1200"/>
              <a:buFont typeface="Arial"/>
              <a:buNone/>
              <a:defRPr b="0" i="0" sz="700" u="none" cap="none" strike="noStrike">
                <a:solidFill>
                  <a:srgbClr val="605D5D"/>
                </a:solidFill>
                <a:latin typeface="Arial"/>
                <a:ea typeface="Arial"/>
                <a:cs typeface="Arial"/>
                <a:sym typeface="Arial"/>
              </a:defRPr>
            </a:lvl8pPr>
            <a:lvl9pPr indent="0" lvl="8" marL="0" rtl="0" algn="l">
              <a:lnSpc>
                <a:spcPct val="100000"/>
              </a:lnSpc>
              <a:spcBef>
                <a:spcPts val="0"/>
              </a:spcBef>
              <a:spcAft>
                <a:spcPts val="0"/>
              </a:spcAft>
              <a:buClr>
                <a:srgbClr val="605D5D"/>
              </a:buClr>
              <a:buSzPts val="1200"/>
              <a:buFont typeface="Arial"/>
              <a:buNone/>
              <a:defRPr b="0" i="0" sz="700" u="none" cap="none" strike="noStrike">
                <a:solidFill>
                  <a:srgbClr val="605D5D"/>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 name="Google Shape;8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2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7" name="Google Shape;87;p20"/>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3" name="Google Shape;93;p2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22"/>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9" name="Google Shape;99;p2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3" name="Shape 103"/>
        <p:cNvGrpSpPr/>
        <p:nvPr/>
      </p:nvGrpSpPr>
      <p:grpSpPr>
        <a:xfrm>
          <a:off x="0" y="0"/>
          <a:ext cx="0" cy="0"/>
          <a:chOff x="0" y="0"/>
          <a:chExt cx="0" cy="0"/>
        </a:xfrm>
      </p:grpSpPr>
      <p:sp>
        <p:nvSpPr>
          <p:cNvPr id="104" name="Google Shape;10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 name="Google Shape;105;p2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24"/>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3" name="Google Shape;113;p24"/>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 name="Google Shape;114;p24"/>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15" name="Google Shape;115;p24"/>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3" name="Shape 123"/>
        <p:cNvGrpSpPr/>
        <p:nvPr/>
      </p:nvGrpSpPr>
      <p:grpSpPr>
        <a:xfrm>
          <a:off x="0" y="0"/>
          <a:ext cx="0" cy="0"/>
          <a:chOff x="0" y="0"/>
          <a:chExt cx="0" cy="0"/>
        </a:xfrm>
      </p:grpSpPr>
      <p:sp>
        <p:nvSpPr>
          <p:cNvPr id="124" name="Google Shape;124;p2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6"/>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26" name="Google Shape;126;p26"/>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7" name="Google Shape;12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9" name="Google Shape;12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0" name="Shape 130"/>
        <p:cNvGrpSpPr/>
        <p:nvPr/>
      </p:nvGrpSpPr>
      <p:grpSpPr>
        <a:xfrm>
          <a:off x="0" y="0"/>
          <a:ext cx="0" cy="0"/>
          <a:chOff x="0" y="0"/>
          <a:chExt cx="0" cy="0"/>
        </a:xfrm>
      </p:grpSpPr>
      <p:sp>
        <p:nvSpPr>
          <p:cNvPr id="131" name="Google Shape;131;p2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2" name="Google Shape;132;p27"/>
          <p:cNvSpPr/>
          <p:nvPr>
            <p:ph idx="2" type="pic"/>
          </p:nvPr>
        </p:nvSpPr>
        <p:spPr>
          <a:xfrm>
            <a:off x="3887391" y="740569"/>
            <a:ext cx="4629300" cy="3655200"/>
          </a:xfrm>
          <a:prstGeom prst="rect">
            <a:avLst/>
          </a:prstGeom>
          <a:noFill/>
          <a:ln>
            <a:noFill/>
          </a:ln>
        </p:spPr>
      </p:sp>
      <p:sp>
        <p:nvSpPr>
          <p:cNvPr id="133" name="Google Shape;133;p27"/>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34" name="Google Shape;134;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9" name="Google Shape;139;p28"/>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0" name="Google Shape;140;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3" name="Shape 143"/>
        <p:cNvGrpSpPr/>
        <p:nvPr/>
      </p:nvGrpSpPr>
      <p:grpSpPr>
        <a:xfrm>
          <a:off x="0" y="0"/>
          <a:ext cx="0" cy="0"/>
          <a:chOff x="0" y="0"/>
          <a:chExt cx="0" cy="0"/>
        </a:xfrm>
      </p:grpSpPr>
      <p:sp>
        <p:nvSpPr>
          <p:cNvPr id="144" name="Google Shape;144;p29"/>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5" name="Google Shape;145;p29"/>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6" name="Google Shape;146;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7" name="Google Shape;147;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8" name="Google Shape;148;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8" name="Google Shape;68;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19.jpg"/><Relationship Id="rId6" Type="http://schemas.openxmlformats.org/officeDocument/2006/relationships/image" Target="../media/image17.jp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5.png"/><Relationship Id="rId13" Type="http://schemas.openxmlformats.org/officeDocument/2006/relationships/image" Target="../media/image8.png"/><Relationship Id="rId12"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0.jpg"/><Relationship Id="rId5" Type="http://schemas.openxmlformats.org/officeDocument/2006/relationships/hyperlink" Target="https://www.edelman.com/news-awards/2020-edelman-trust-barometer#:~:text=The%202020%20Edelman%20Trust%20Barometer,form%20is%20now%20doing%20more" TargetMode="External"/><Relationship Id="rId6" Type="http://schemas.openxmlformats.org/officeDocument/2006/relationships/hyperlink" Target="https://news.gallup.com/poll/240725/democrats-positive-socialism-capitalism.aspx" TargetMode="External"/><Relationship Id="rId7" Type="http://schemas.openxmlformats.org/officeDocument/2006/relationships/hyperlink" Target="https://globalcommonsalliance.org/wp-content/uploads/2021/08/Global-Commons-G20-Survey-full-report.pdf" TargetMode="External"/><Relationship Id="rId8" Type="http://schemas.openxmlformats.org/officeDocument/2006/relationships/hyperlink" Target="https://www.pewresearch.org/global/2021/10/21/citizens-in-advanced-economies-want-significant-changes-to-their-political-systems/%20OECD"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s://www.mdpi.com/books/mono/6206" TargetMode="External"/><Relationship Id="rId10"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s://www.linkedin.com/in/gayausa/" TargetMode="External"/><Relationship Id="rId4" Type="http://schemas.openxmlformats.org/officeDocument/2006/relationships/hyperlink" Target="https://www.wired.com/story/gaya-herrington-avoiding-global-collapse/" TargetMode="External"/><Relationship Id="rId9" Type="http://schemas.openxmlformats.org/officeDocument/2006/relationships/image" Target="../media/image16.jpg"/><Relationship Id="rId5" Type="http://schemas.openxmlformats.org/officeDocument/2006/relationships/hyperlink" Target="https://untoday.org/we-are-working-in-a-complex-system/" TargetMode="External"/><Relationship Id="rId6" Type="http://schemas.openxmlformats.org/officeDocument/2006/relationships/hyperlink" Target="https://www.youtube.com/watch?v=PTu0X_PesrY" TargetMode="External"/><Relationship Id="rId7" Type="http://schemas.openxmlformats.org/officeDocument/2006/relationships/hyperlink" Target="https://sustainabilityunlocked.com/discover/experts/gaya-herrington" TargetMode="External"/><Relationship Id="rId8" Type="http://schemas.openxmlformats.org/officeDocument/2006/relationships/hyperlink" Target="https://www.onlinelibrary.wiley.com/doi/abs/10.1111/jiec.13084?af=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idx="1" type="body"/>
          </p:nvPr>
        </p:nvSpPr>
        <p:spPr>
          <a:xfrm>
            <a:off x="258055" y="1203325"/>
            <a:ext cx="8679600" cy="3176700"/>
          </a:xfrm>
          <a:prstGeom prst="rect">
            <a:avLst/>
          </a:prstGeom>
        </p:spPr>
        <p:txBody>
          <a:bodyPr anchorCtr="0" anchor="t" bIns="0" lIns="0" spcFirstLastPara="1" rIns="0" wrap="square" tIns="0">
            <a:noAutofit/>
          </a:bodyPr>
          <a:lstStyle/>
          <a:p>
            <a:pPr indent="0" lvl="0" marL="0" rtl="0" algn="l">
              <a:spcBef>
                <a:spcPts val="500"/>
              </a:spcBef>
              <a:spcAft>
                <a:spcPts val="500"/>
              </a:spcAft>
              <a:buNone/>
            </a:pPr>
            <a:r>
              <a:t/>
            </a:r>
            <a:endParaRPr/>
          </a:p>
        </p:txBody>
      </p:sp>
      <p:sp>
        <p:nvSpPr>
          <p:cNvPr id="154" name="Google Shape;154;p30"/>
          <p:cNvSpPr txBox="1"/>
          <p:nvPr>
            <p:ph idx="2" type="body"/>
          </p:nvPr>
        </p:nvSpPr>
        <p:spPr>
          <a:xfrm>
            <a:off x="252413" y="230187"/>
            <a:ext cx="8647200" cy="369300"/>
          </a:xfrm>
          <a:prstGeom prst="rect">
            <a:avLst/>
          </a:prstGeom>
        </p:spPr>
        <p:txBody>
          <a:bodyPr anchorCtr="0" anchor="t" bIns="0" lIns="0" spcFirstLastPara="1" rIns="0" wrap="square" tIns="0">
            <a:noAutofit/>
          </a:bodyPr>
          <a:lstStyle/>
          <a:p>
            <a:pPr indent="0" lvl="0" marL="0" rtl="0" algn="l">
              <a:spcBef>
                <a:spcPts val="500"/>
              </a:spcBef>
              <a:spcAft>
                <a:spcPts val="500"/>
              </a:spcAft>
              <a:buNone/>
            </a:pPr>
            <a:r>
              <a:t/>
            </a:r>
            <a:endParaRPr/>
          </a:p>
        </p:txBody>
      </p:sp>
      <p:sp>
        <p:nvSpPr>
          <p:cNvPr id="155" name="Google Shape;155;p30"/>
          <p:cNvSpPr txBox="1"/>
          <p:nvPr>
            <p:ph idx="3" type="body"/>
          </p:nvPr>
        </p:nvSpPr>
        <p:spPr>
          <a:xfrm>
            <a:off x="252413" y="683366"/>
            <a:ext cx="8647200" cy="253800"/>
          </a:xfrm>
          <a:prstGeom prst="rect">
            <a:avLst/>
          </a:prstGeom>
        </p:spPr>
        <p:txBody>
          <a:bodyPr anchorCtr="0" anchor="t" bIns="0" lIns="0" spcFirstLastPara="1" rIns="0" wrap="square" tIns="0">
            <a:noAutofit/>
          </a:bodyPr>
          <a:lstStyle/>
          <a:p>
            <a:pPr indent="0" lvl="0" marL="0" rtl="0" algn="l">
              <a:spcBef>
                <a:spcPts val="500"/>
              </a:spcBef>
              <a:spcAft>
                <a:spcPts val="500"/>
              </a:spcAft>
              <a:buNone/>
            </a:pPr>
            <a:r>
              <a:t/>
            </a:r>
            <a:endParaRPr/>
          </a:p>
        </p:txBody>
      </p:sp>
      <p:pic>
        <p:nvPicPr>
          <p:cNvPr id="156" name="Google Shape;156;p30"/>
          <p:cNvPicPr preferRelativeResize="0"/>
          <p:nvPr/>
        </p:nvPicPr>
        <p:blipFill rotWithShape="1">
          <a:blip r:embed="rId3">
            <a:alphaModFix/>
          </a:blip>
          <a:srcRect b="0" l="0" r="72383" t="23106"/>
          <a:stretch/>
        </p:blipFill>
        <p:spPr>
          <a:xfrm rot="5400000">
            <a:off x="1465317" y="-1439255"/>
            <a:ext cx="6213351" cy="9091876"/>
          </a:xfrm>
          <a:prstGeom prst="rect">
            <a:avLst/>
          </a:prstGeom>
          <a:noFill/>
          <a:ln>
            <a:noFill/>
          </a:ln>
        </p:spPr>
      </p:pic>
      <p:sp>
        <p:nvSpPr>
          <p:cNvPr id="157" name="Google Shape;157;p30"/>
          <p:cNvSpPr txBox="1"/>
          <p:nvPr/>
        </p:nvSpPr>
        <p:spPr>
          <a:xfrm>
            <a:off x="1732400" y="1655450"/>
            <a:ext cx="5580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lt1"/>
                </a:solidFill>
              </a:rPr>
              <a:t>Wellbeing economics and Geopolitics</a:t>
            </a:r>
            <a:endParaRPr b="1" sz="4000">
              <a:solidFill>
                <a:schemeClr val="lt1"/>
              </a:solidFill>
            </a:endParaRPr>
          </a:p>
        </p:txBody>
      </p:sp>
      <p:sp>
        <p:nvSpPr>
          <p:cNvPr id="158" name="Google Shape;158;p30"/>
          <p:cNvSpPr txBox="1"/>
          <p:nvPr/>
        </p:nvSpPr>
        <p:spPr>
          <a:xfrm>
            <a:off x="1732400" y="3251350"/>
            <a:ext cx="2839800" cy="10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1"/>
                </a:solidFill>
              </a:rPr>
              <a:t>February 2024</a:t>
            </a:r>
            <a:endParaRPr i="1">
              <a:solidFill>
                <a:schemeClr val="dk1"/>
              </a:solidFill>
            </a:endParaRPr>
          </a:p>
          <a:p>
            <a:pPr indent="0" lvl="0" marL="0" rtl="0" algn="l">
              <a:spcBef>
                <a:spcPts val="0"/>
              </a:spcBef>
              <a:spcAft>
                <a:spcPts val="0"/>
              </a:spcAft>
              <a:buNone/>
            </a:pPr>
            <a:r>
              <a:rPr b="1" i="1" lang="en" sz="2000">
                <a:solidFill>
                  <a:schemeClr val="lt1"/>
                </a:solidFill>
              </a:rPr>
              <a:t>Gaya Herrington</a:t>
            </a:r>
            <a:endParaRPr b="1" i="1" sz="2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62" name="Shape 162"/>
        <p:cNvGrpSpPr/>
        <p:nvPr/>
      </p:nvGrpSpPr>
      <p:grpSpPr>
        <a:xfrm>
          <a:off x="0" y="0"/>
          <a:ext cx="0" cy="0"/>
          <a:chOff x="0" y="0"/>
          <a:chExt cx="0" cy="0"/>
        </a:xfrm>
      </p:grpSpPr>
      <p:sp>
        <p:nvSpPr>
          <p:cNvPr id="163" name="Google Shape;163;p31"/>
          <p:cNvSpPr/>
          <p:nvPr/>
        </p:nvSpPr>
        <p:spPr>
          <a:xfrm>
            <a:off x="6364044" y="-5687"/>
            <a:ext cx="2802300" cy="5154900"/>
          </a:xfrm>
          <a:prstGeom prst="rect">
            <a:avLst/>
          </a:prstGeom>
          <a:solidFill>
            <a:srgbClr val="0C0C0C"/>
          </a:solidFill>
          <a:ln>
            <a:noFill/>
          </a:ln>
        </p:spPr>
        <p:txBody>
          <a:bodyPr anchorCtr="0" anchor="ctr" bIns="26775" lIns="26775" spcFirstLastPara="1" rIns="26775" wrap="square" tIns="26775">
            <a:noAutofit/>
          </a:bodyPr>
          <a:lstStyle/>
          <a:p>
            <a:pPr indent="0" lvl="0" marL="0" marR="0" rtl="0" algn="ctr">
              <a:spcBef>
                <a:spcPts val="0"/>
              </a:spcBef>
              <a:spcAft>
                <a:spcPts val="0"/>
              </a:spcAft>
              <a:buNone/>
            </a:pPr>
            <a:r>
              <a:t/>
            </a:r>
            <a:endParaRPr b="0" i="0" sz="1100" u="none" cap="none" strike="noStrike">
              <a:solidFill>
                <a:srgbClr val="FEFFFF"/>
              </a:solidFill>
              <a:latin typeface="Helvetica Neue"/>
              <a:ea typeface="Helvetica Neue"/>
              <a:cs typeface="Helvetica Neue"/>
              <a:sym typeface="Helvetica Neue"/>
            </a:endParaRPr>
          </a:p>
        </p:txBody>
      </p:sp>
      <p:sp>
        <p:nvSpPr>
          <p:cNvPr id="164" name="Google Shape;164;p31"/>
          <p:cNvSpPr/>
          <p:nvPr/>
        </p:nvSpPr>
        <p:spPr>
          <a:xfrm>
            <a:off x="6366510" y="-4946"/>
            <a:ext cx="2802300" cy="5153400"/>
          </a:xfrm>
          <a:prstGeom prst="rect">
            <a:avLst/>
          </a:prstGeom>
          <a:solidFill>
            <a:srgbClr val="548135">
              <a:alpha val="40000"/>
            </a:srgbClr>
          </a:solidFill>
          <a:ln>
            <a:noFill/>
          </a:ln>
        </p:spPr>
        <p:txBody>
          <a:bodyPr anchorCtr="0" anchor="ctr" bIns="26775" lIns="26775" spcFirstLastPara="1" rIns="26775" wrap="square" tIns="26775">
            <a:noAutofit/>
          </a:bodyPr>
          <a:lstStyle/>
          <a:p>
            <a:pPr indent="0" lvl="0" marL="0" marR="0" rtl="0" algn="ctr">
              <a:spcBef>
                <a:spcPts val="0"/>
              </a:spcBef>
              <a:spcAft>
                <a:spcPts val="0"/>
              </a:spcAft>
              <a:buNone/>
            </a:pPr>
            <a:r>
              <a:t/>
            </a:r>
            <a:endParaRPr b="0" i="0" sz="1100" u="none" cap="none" strike="noStrike">
              <a:solidFill>
                <a:srgbClr val="FEFFFF"/>
              </a:solidFill>
              <a:latin typeface="Helvetica Neue"/>
              <a:ea typeface="Helvetica Neue"/>
              <a:cs typeface="Helvetica Neue"/>
              <a:sym typeface="Helvetica Neue"/>
            </a:endParaRPr>
          </a:p>
        </p:txBody>
      </p:sp>
      <p:sp>
        <p:nvSpPr>
          <p:cNvPr id="165" name="Google Shape;165;p31"/>
          <p:cNvSpPr txBox="1"/>
          <p:nvPr/>
        </p:nvSpPr>
        <p:spPr>
          <a:xfrm>
            <a:off x="285750" y="284887"/>
            <a:ext cx="5964600" cy="975000"/>
          </a:xfrm>
          <a:prstGeom prst="rect">
            <a:avLst/>
          </a:prstGeom>
          <a:noFill/>
          <a:ln>
            <a:noFill/>
          </a:ln>
        </p:spPr>
        <p:txBody>
          <a:bodyPr anchorCtr="0" anchor="t" bIns="0" lIns="0" spcFirstLastPara="1" rIns="0" wrap="square" tIns="0">
            <a:noAutofit/>
          </a:bodyPr>
          <a:lstStyle/>
          <a:p>
            <a:pPr indent="0" lvl="0" marL="0" marR="0" rtl="0" algn="l">
              <a:lnSpc>
                <a:spcPct val="88000"/>
              </a:lnSpc>
              <a:spcBef>
                <a:spcPts val="0"/>
              </a:spcBef>
              <a:spcAft>
                <a:spcPts val="0"/>
              </a:spcAft>
              <a:buNone/>
            </a:pPr>
            <a:r>
              <a:rPr b="1" lang="en" sz="3200">
                <a:solidFill>
                  <a:srgbClr val="385623"/>
                </a:solidFill>
                <a:latin typeface="Oswald"/>
                <a:ea typeface="Oswald"/>
                <a:cs typeface="Oswald"/>
                <a:sym typeface="Oswald"/>
              </a:rPr>
              <a:t>Hello</a:t>
            </a:r>
            <a:endParaRPr b="0" i="0" sz="800" u="none" cap="none" strike="noStrike">
              <a:solidFill>
                <a:srgbClr val="385623"/>
              </a:solidFill>
              <a:latin typeface="Calibri"/>
              <a:ea typeface="Calibri"/>
              <a:cs typeface="Calibri"/>
              <a:sym typeface="Calibri"/>
            </a:endParaRPr>
          </a:p>
        </p:txBody>
      </p:sp>
      <p:sp>
        <p:nvSpPr>
          <p:cNvPr id="166" name="Google Shape;166;p31"/>
          <p:cNvSpPr txBox="1"/>
          <p:nvPr/>
        </p:nvSpPr>
        <p:spPr>
          <a:xfrm>
            <a:off x="887425" y="1420000"/>
            <a:ext cx="4971000" cy="2421600"/>
          </a:xfrm>
          <a:prstGeom prst="rect">
            <a:avLst/>
          </a:prstGeom>
          <a:noFill/>
          <a:ln>
            <a:noFill/>
          </a:ln>
        </p:spPr>
        <p:txBody>
          <a:bodyPr anchorCtr="0" anchor="t" bIns="0" lIns="0" spcFirstLastPara="1" rIns="0" wrap="square" tIns="0">
            <a:spAutoFit/>
          </a:bodyPr>
          <a:lstStyle/>
          <a:p>
            <a:pPr indent="-241300" lvl="0" marL="342900" rtl="0" algn="l">
              <a:lnSpc>
                <a:spcPct val="150000"/>
              </a:lnSpc>
              <a:spcBef>
                <a:spcPts val="0"/>
              </a:spcBef>
              <a:spcAft>
                <a:spcPts val="0"/>
              </a:spcAft>
              <a:buClr>
                <a:schemeClr val="dk1"/>
              </a:buClr>
              <a:buSzPts val="1200"/>
              <a:buFont typeface="Work Sans"/>
              <a:buChar char="•"/>
            </a:pPr>
            <a:r>
              <a:rPr lang="en" sz="1200">
                <a:solidFill>
                  <a:schemeClr val="dk1"/>
                </a:solidFill>
                <a:latin typeface="Work Sans"/>
                <a:ea typeface="Work Sans"/>
                <a:cs typeface="Work Sans"/>
                <a:sym typeface="Work Sans"/>
              </a:rPr>
              <a:t>Published author &amp; public speaker on systemic sustainability issues and wellbeing economics </a:t>
            </a:r>
            <a:endParaRPr sz="1200">
              <a:solidFill>
                <a:schemeClr val="dk1"/>
              </a:solidFill>
            </a:endParaRPr>
          </a:p>
          <a:p>
            <a:pPr indent="-241300" lvl="0" marL="342900" rtl="0" algn="l">
              <a:lnSpc>
                <a:spcPct val="150000"/>
              </a:lnSpc>
              <a:spcBef>
                <a:spcPts val="1000"/>
              </a:spcBef>
              <a:spcAft>
                <a:spcPts val="0"/>
              </a:spcAft>
              <a:buClr>
                <a:schemeClr val="dk1"/>
              </a:buClr>
              <a:buSzPts val="1200"/>
              <a:buFont typeface="Work Sans"/>
              <a:buChar char="•"/>
            </a:pPr>
            <a:r>
              <a:rPr lang="en" sz="1200">
                <a:solidFill>
                  <a:schemeClr val="dk1"/>
                </a:solidFill>
                <a:latin typeface="Work Sans"/>
                <a:ea typeface="Work Sans"/>
                <a:cs typeface="Work Sans"/>
                <a:sym typeface="Work Sans"/>
              </a:rPr>
              <a:t>Vice President Sustainability Research, Schneider Electric</a:t>
            </a:r>
            <a:endParaRPr sz="1200">
              <a:solidFill>
                <a:schemeClr val="dk1"/>
              </a:solidFill>
            </a:endParaRPr>
          </a:p>
          <a:p>
            <a:pPr indent="-241300" lvl="0" marL="342900" rtl="0" algn="l">
              <a:lnSpc>
                <a:spcPct val="150000"/>
              </a:lnSpc>
              <a:spcBef>
                <a:spcPts val="1000"/>
              </a:spcBef>
              <a:spcAft>
                <a:spcPts val="0"/>
              </a:spcAft>
              <a:buClr>
                <a:schemeClr val="dk1"/>
              </a:buClr>
              <a:buSzPts val="1200"/>
              <a:buFont typeface="Work Sans"/>
              <a:buChar char="•"/>
            </a:pPr>
            <a:r>
              <a:rPr lang="en" sz="1200">
                <a:solidFill>
                  <a:schemeClr val="dk1"/>
                </a:solidFill>
                <a:latin typeface="Work Sans"/>
                <a:ea typeface="Work Sans"/>
                <a:cs typeface="Work Sans"/>
                <a:sym typeface="Work Sans"/>
              </a:rPr>
              <a:t>Club of Rome Advisor</a:t>
            </a:r>
            <a:endParaRPr sz="1200">
              <a:solidFill>
                <a:schemeClr val="dk1"/>
              </a:solidFill>
            </a:endParaRPr>
          </a:p>
          <a:p>
            <a:pPr indent="-241300" lvl="0" marL="342900" rtl="0" algn="l">
              <a:lnSpc>
                <a:spcPct val="150000"/>
              </a:lnSpc>
              <a:spcBef>
                <a:spcPts val="1000"/>
              </a:spcBef>
              <a:spcAft>
                <a:spcPts val="0"/>
              </a:spcAft>
              <a:buClr>
                <a:schemeClr val="dk1"/>
              </a:buClr>
              <a:buSzPts val="1200"/>
              <a:buFont typeface="Work Sans"/>
              <a:buChar char="•"/>
            </a:pPr>
            <a:r>
              <a:rPr lang="en" sz="1200">
                <a:solidFill>
                  <a:schemeClr val="dk1"/>
                </a:solidFill>
                <a:latin typeface="Work Sans"/>
                <a:ea typeface="Work Sans"/>
                <a:cs typeface="Work Sans"/>
                <a:sym typeface="Work Sans"/>
              </a:rPr>
              <a:t>Master in Sustainability from Harvard University, and a Master in Econometrics from the Free University Amsterdam </a:t>
            </a:r>
            <a:endParaRPr sz="1300">
              <a:solidFill>
                <a:schemeClr val="dk1"/>
              </a:solidFill>
              <a:latin typeface="Work Sans"/>
              <a:ea typeface="Work Sans"/>
              <a:cs typeface="Work Sans"/>
              <a:sym typeface="Work Sans"/>
            </a:endParaRPr>
          </a:p>
          <a:p>
            <a:pPr indent="0" lvl="0" marL="0" marR="0" rtl="0" algn="l">
              <a:lnSpc>
                <a:spcPct val="110000"/>
              </a:lnSpc>
              <a:spcBef>
                <a:spcPts val="1000"/>
              </a:spcBef>
              <a:spcAft>
                <a:spcPts val="0"/>
              </a:spcAft>
              <a:buNone/>
            </a:pPr>
            <a:r>
              <a:t/>
            </a:r>
            <a:endParaRPr b="0" i="0" sz="1600" u="none" cap="none" strike="noStrike">
              <a:solidFill>
                <a:srgbClr val="201789"/>
              </a:solidFill>
              <a:latin typeface="Work Sans"/>
              <a:ea typeface="Work Sans"/>
              <a:cs typeface="Work Sans"/>
              <a:sym typeface="Work Sans"/>
            </a:endParaRPr>
          </a:p>
        </p:txBody>
      </p:sp>
      <p:sp>
        <p:nvSpPr>
          <p:cNvPr id="167" name="Google Shape;167;p31"/>
          <p:cNvSpPr txBox="1"/>
          <p:nvPr/>
        </p:nvSpPr>
        <p:spPr>
          <a:xfrm>
            <a:off x="6454595" y="284887"/>
            <a:ext cx="21525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400" u="none" cap="none" strike="noStrike">
                <a:solidFill>
                  <a:schemeClr val="lt1"/>
                </a:solidFill>
                <a:latin typeface="Oswald"/>
                <a:ea typeface="Oswald"/>
                <a:cs typeface="Oswald"/>
                <a:sym typeface="Oswald"/>
              </a:rPr>
              <a:t>Gaya Herrington</a:t>
            </a:r>
            <a:endParaRPr sz="1100"/>
          </a:p>
        </p:txBody>
      </p:sp>
      <p:pic>
        <p:nvPicPr>
          <p:cNvPr descr="A person in a white coat&#10;&#10;Description automatically generated with medium confidence" id="168" name="Google Shape;168;p31"/>
          <p:cNvPicPr preferRelativeResize="0"/>
          <p:nvPr/>
        </p:nvPicPr>
        <p:blipFill rotWithShape="1">
          <a:blip r:embed="rId3">
            <a:alphaModFix/>
          </a:blip>
          <a:srcRect b="0" l="0" r="0" t="0"/>
          <a:stretch/>
        </p:blipFill>
        <p:spPr>
          <a:xfrm>
            <a:off x="6366510" y="713319"/>
            <a:ext cx="1515977" cy="22723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idx="2" type="body"/>
          </p:nvPr>
        </p:nvSpPr>
        <p:spPr>
          <a:xfrm>
            <a:off x="252413" y="230187"/>
            <a:ext cx="8647200" cy="369300"/>
          </a:xfrm>
          <a:prstGeom prst="rect">
            <a:avLst/>
          </a:prstGeom>
          <a:noFill/>
          <a:ln>
            <a:noFill/>
          </a:ln>
        </p:spPr>
        <p:txBody>
          <a:bodyPr anchorCtr="0" anchor="t" bIns="0" lIns="0" spcFirstLastPara="1" rIns="0" wrap="square" tIns="0">
            <a:noAutofit/>
          </a:bodyPr>
          <a:lstStyle/>
          <a:p>
            <a:pPr indent="-157158" lvl="0" marL="173032" rtl="0" algn="l">
              <a:spcBef>
                <a:spcPts val="0"/>
              </a:spcBef>
              <a:spcAft>
                <a:spcPts val="0"/>
              </a:spcAft>
              <a:buSzPts val="2400"/>
              <a:buFont typeface="Arial"/>
              <a:buNone/>
            </a:pPr>
            <a:r>
              <a:rPr b="1" lang="en">
                <a:solidFill>
                  <a:srgbClr val="1B6929"/>
                </a:solidFill>
              </a:rPr>
              <a:t>Wellbeing Economics</a:t>
            </a:r>
            <a:endParaRPr b="1">
              <a:solidFill>
                <a:srgbClr val="1B6929"/>
              </a:solidFill>
            </a:endParaRPr>
          </a:p>
        </p:txBody>
      </p:sp>
      <p:sp>
        <p:nvSpPr>
          <p:cNvPr id="175" name="Google Shape;175;p32"/>
          <p:cNvSpPr txBox="1"/>
          <p:nvPr>
            <p:ph idx="3" type="body"/>
          </p:nvPr>
        </p:nvSpPr>
        <p:spPr>
          <a:xfrm>
            <a:off x="252413" y="683366"/>
            <a:ext cx="8723400" cy="519900"/>
          </a:xfrm>
          <a:prstGeom prst="rect">
            <a:avLst/>
          </a:prstGeom>
          <a:noFill/>
          <a:ln>
            <a:noFill/>
          </a:ln>
        </p:spPr>
        <p:txBody>
          <a:bodyPr anchorCtr="0" anchor="t" bIns="0" lIns="0" spcFirstLastPara="1" rIns="0" wrap="square" tIns="0">
            <a:noAutofit/>
          </a:bodyPr>
          <a:lstStyle/>
          <a:p>
            <a:pPr indent="-342888" lvl="0" marL="358762" rtl="0" algn="l">
              <a:spcBef>
                <a:spcPts val="0"/>
              </a:spcBef>
              <a:spcAft>
                <a:spcPts val="0"/>
              </a:spcAft>
              <a:buSzPts val="1600"/>
              <a:buFont typeface="Arial"/>
              <a:buNone/>
            </a:pPr>
            <a:r>
              <a:rPr lang="en">
                <a:solidFill>
                  <a:schemeClr val="dk1"/>
                </a:solidFill>
              </a:rPr>
              <a:t>Replacing</a:t>
            </a:r>
            <a:r>
              <a:rPr lang="en">
                <a:solidFill>
                  <a:schemeClr val="dk1"/>
                </a:solidFill>
              </a:rPr>
              <a:t> the pursuit of growth (in profits or GDP) with human wellbeing within ecological limits</a:t>
            </a:r>
            <a:endParaRPr/>
          </a:p>
        </p:txBody>
      </p:sp>
      <p:sp>
        <p:nvSpPr>
          <p:cNvPr id="176" name="Google Shape;176;p32"/>
          <p:cNvSpPr txBox="1"/>
          <p:nvPr>
            <p:ph idx="12" type="sldNum"/>
          </p:nvPr>
        </p:nvSpPr>
        <p:spPr>
          <a:xfrm>
            <a:off x="1348263" y="4857155"/>
            <a:ext cx="525600" cy="924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
              <a:t>Page </a:t>
            </a:r>
            <a:fld id="{00000000-1234-1234-1234-123412341234}" type="slidenum">
              <a:rPr lang="en"/>
              <a:t>‹#›</a:t>
            </a:fld>
            <a:endParaRPr/>
          </a:p>
        </p:txBody>
      </p:sp>
      <p:sp>
        <p:nvSpPr>
          <p:cNvPr id="177" name="Google Shape;177;p32"/>
          <p:cNvSpPr txBox="1"/>
          <p:nvPr>
            <p:ph idx="11" type="ftr"/>
          </p:nvPr>
        </p:nvSpPr>
        <p:spPr>
          <a:xfrm>
            <a:off x="252413" y="4857154"/>
            <a:ext cx="1097400" cy="924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
              <a:t>Property of Schneider Electric |</a:t>
            </a:r>
            <a:endParaRPr/>
          </a:p>
        </p:txBody>
      </p:sp>
      <p:sp>
        <p:nvSpPr>
          <p:cNvPr id="178" name="Google Shape;178;p32"/>
          <p:cNvSpPr txBox="1"/>
          <p:nvPr/>
        </p:nvSpPr>
        <p:spPr>
          <a:xfrm>
            <a:off x="2286000" y="1278632"/>
            <a:ext cx="4572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 name="Google Shape;179;p32"/>
          <p:cNvSpPr/>
          <p:nvPr/>
        </p:nvSpPr>
        <p:spPr>
          <a:xfrm>
            <a:off x="636400" y="1038250"/>
            <a:ext cx="6414900" cy="2918700"/>
          </a:xfrm>
          <a:prstGeom prst="wedgeEllipseCallout">
            <a:avLst>
              <a:gd fmla="val -55133" name="adj1"/>
              <a:gd fmla="val 58007" name="adj2"/>
            </a:avLst>
          </a:prstGeom>
          <a:solidFill>
            <a:srgbClr val="D6F5DC"/>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7142"/>
              </a:lnSpc>
              <a:spcBef>
                <a:spcPts val="0"/>
              </a:spcBef>
              <a:spcAft>
                <a:spcPts val="0"/>
              </a:spcAft>
              <a:buNone/>
            </a:pPr>
            <a:r>
              <a:rPr b="0" i="0" lang="en" sz="1400">
                <a:solidFill>
                  <a:schemeClr val="dk2"/>
                </a:solidFill>
                <a:latin typeface="Lato"/>
                <a:ea typeface="Lato"/>
                <a:cs typeface="Lato"/>
                <a:sym typeface="Lato"/>
              </a:rPr>
              <a:t>“A Wellbeing Economy is an economy designed to serve people and the planet, not the other way around. Rather than treating economic growth as an end in and of itself and pursuing it at all costs, a Wellbeing Economy puts our human and planetary needs at the centre of its activities, ensuring that these needs are all equally met, by default.”</a:t>
            </a:r>
            <a:endParaRPr sz="1400">
              <a:solidFill>
                <a:schemeClr val="dk2"/>
              </a:solidFill>
              <a:latin typeface="Arial"/>
              <a:ea typeface="Arial"/>
              <a:cs typeface="Arial"/>
              <a:sym typeface="Arial"/>
            </a:endParaRPr>
          </a:p>
        </p:txBody>
      </p:sp>
      <p:sp>
        <p:nvSpPr>
          <p:cNvPr id="180" name="Google Shape;180;p32"/>
          <p:cNvSpPr txBox="1"/>
          <p:nvPr/>
        </p:nvSpPr>
        <p:spPr>
          <a:xfrm>
            <a:off x="64838" y="4182752"/>
            <a:ext cx="24927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 sz="1200">
                <a:solidFill>
                  <a:srgbClr val="1B6929"/>
                </a:solidFill>
                <a:latin typeface="Lato"/>
                <a:ea typeface="Lato"/>
                <a:cs typeface="Lato"/>
                <a:sym typeface="Lato"/>
              </a:rPr>
              <a:t>Wellbeing Economy </a:t>
            </a:r>
            <a:r>
              <a:rPr i="1" lang="en" sz="1200">
                <a:solidFill>
                  <a:srgbClr val="1B6929"/>
                </a:solidFill>
                <a:latin typeface="Lato"/>
                <a:ea typeface="Lato"/>
                <a:cs typeface="Lato"/>
                <a:sym typeface="Lato"/>
              </a:rPr>
              <a:t>Alliance</a:t>
            </a:r>
            <a:endParaRPr i="1" sz="1200">
              <a:solidFill>
                <a:srgbClr val="1B6929"/>
              </a:solidFill>
              <a:latin typeface="Arial"/>
              <a:ea typeface="Arial"/>
              <a:cs typeface="Arial"/>
              <a:sym typeface="Arial"/>
            </a:endParaRPr>
          </a:p>
        </p:txBody>
      </p:sp>
      <p:pic>
        <p:nvPicPr>
          <p:cNvPr id="181" name="Google Shape;181;p32"/>
          <p:cNvPicPr preferRelativeResize="0"/>
          <p:nvPr/>
        </p:nvPicPr>
        <p:blipFill rotWithShape="1">
          <a:blip r:embed="rId3">
            <a:alphaModFix/>
          </a:blip>
          <a:srcRect b="0" l="0" r="0" t="0"/>
          <a:stretch/>
        </p:blipFill>
        <p:spPr>
          <a:xfrm>
            <a:off x="6150575" y="3382225"/>
            <a:ext cx="2917724" cy="16623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idx="1" type="body"/>
          </p:nvPr>
        </p:nvSpPr>
        <p:spPr>
          <a:xfrm>
            <a:off x="252425" y="892200"/>
            <a:ext cx="5519700" cy="2064600"/>
          </a:xfrm>
          <a:prstGeom prst="rect">
            <a:avLst/>
          </a:prstGeom>
        </p:spPr>
        <p:txBody>
          <a:bodyPr anchorCtr="0" anchor="t" bIns="0" lIns="0" spcFirstLastPara="1" rIns="0" wrap="square" tIns="0">
            <a:noAutofit/>
          </a:bodyPr>
          <a:lstStyle/>
          <a:p>
            <a:pPr indent="0" lvl="0" marL="0" rtl="0" algn="l">
              <a:spcBef>
                <a:spcPts val="500"/>
              </a:spcBef>
              <a:spcAft>
                <a:spcPts val="0"/>
              </a:spcAft>
              <a:buNone/>
            </a:pPr>
            <a:r>
              <a:rPr lang="en" sz="1400">
                <a:solidFill>
                  <a:schemeClr val="dk1"/>
                </a:solidFill>
              </a:rPr>
              <a:t>A society where needs are met through low-impact ways and </a:t>
            </a:r>
            <a:r>
              <a:rPr lang="en" sz="1400">
                <a:solidFill>
                  <a:schemeClr val="dk1"/>
                </a:solidFill>
              </a:rPr>
              <a:t>resources</a:t>
            </a:r>
            <a:r>
              <a:rPr lang="en" sz="1400">
                <a:solidFill>
                  <a:schemeClr val="dk1"/>
                </a:solidFill>
              </a:rPr>
              <a:t> are shared much more equally. This is a place </a:t>
            </a:r>
            <a:r>
              <a:rPr lang="en" sz="1400">
                <a:solidFill>
                  <a:schemeClr val="dk1"/>
                </a:solidFill>
              </a:rPr>
              <a:t>with</a:t>
            </a:r>
            <a:r>
              <a:rPr lang="en" sz="1400">
                <a:solidFill>
                  <a:schemeClr val="dk1"/>
                </a:solidFill>
              </a:rPr>
              <a:t>:</a:t>
            </a:r>
            <a:endParaRPr sz="1400">
              <a:solidFill>
                <a:schemeClr val="dk1"/>
              </a:solidFill>
            </a:endParaRPr>
          </a:p>
          <a:p>
            <a:pPr indent="-304800" lvl="0" marL="457200" rtl="0" algn="l">
              <a:spcBef>
                <a:spcPts val="500"/>
              </a:spcBef>
              <a:spcAft>
                <a:spcPts val="0"/>
              </a:spcAft>
              <a:buClr>
                <a:schemeClr val="dk1"/>
              </a:buClr>
              <a:buSzPts val="1200"/>
              <a:buChar char="-"/>
            </a:pPr>
            <a:r>
              <a:rPr lang="en" sz="1200">
                <a:solidFill>
                  <a:schemeClr val="dk1"/>
                </a:solidFill>
              </a:rPr>
              <a:t>A shorter workweek and more </a:t>
            </a:r>
            <a:r>
              <a:rPr lang="en" sz="1200">
                <a:solidFill>
                  <a:schemeClr val="dk1"/>
                </a:solidFill>
              </a:rPr>
              <a:t>meaningful</a:t>
            </a:r>
            <a:r>
              <a:rPr lang="en" sz="1200">
                <a:solidFill>
                  <a:schemeClr val="dk1"/>
                </a:solidFill>
              </a:rPr>
              <a:t> jobs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Food locally grown with knowledge of environment, seldom wasted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Clean energy and unpolluting or even regenerative products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Strong community through sharing of tools, toys, and leisure activities.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Better mental and physical health as a result.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Conviviality</a:t>
            </a:r>
            <a:r>
              <a:rPr lang="en" sz="1200">
                <a:solidFill>
                  <a:schemeClr val="dk1"/>
                </a:solidFill>
              </a:rPr>
              <a:t>, generosity, and fun! </a:t>
            </a:r>
            <a:endParaRPr sz="1200">
              <a:solidFill>
                <a:schemeClr val="dk1"/>
              </a:solidFill>
            </a:endParaRPr>
          </a:p>
        </p:txBody>
      </p:sp>
      <p:sp>
        <p:nvSpPr>
          <p:cNvPr id="187" name="Google Shape;187;p33"/>
          <p:cNvSpPr txBox="1"/>
          <p:nvPr>
            <p:ph idx="2" type="body"/>
          </p:nvPr>
        </p:nvSpPr>
        <p:spPr>
          <a:xfrm>
            <a:off x="252420" y="230175"/>
            <a:ext cx="5381700" cy="369300"/>
          </a:xfrm>
          <a:prstGeom prst="rect">
            <a:avLst/>
          </a:prstGeom>
        </p:spPr>
        <p:txBody>
          <a:bodyPr anchorCtr="0" anchor="t" bIns="0" lIns="0" spcFirstLastPara="1" rIns="0" wrap="square" tIns="0">
            <a:noAutofit/>
          </a:bodyPr>
          <a:lstStyle/>
          <a:p>
            <a:pPr indent="0" lvl="0" marL="0" rtl="0" algn="l">
              <a:spcBef>
                <a:spcPts val="500"/>
              </a:spcBef>
              <a:spcAft>
                <a:spcPts val="500"/>
              </a:spcAft>
              <a:buNone/>
            </a:pPr>
            <a:r>
              <a:rPr b="1" lang="en" sz="2700">
                <a:solidFill>
                  <a:srgbClr val="1B6929"/>
                </a:solidFill>
              </a:rPr>
              <a:t>Concretely</a:t>
            </a:r>
            <a:r>
              <a:rPr b="1" lang="en">
                <a:solidFill>
                  <a:srgbClr val="1B6929"/>
                </a:solidFill>
              </a:rPr>
              <a:t> </a:t>
            </a:r>
            <a:endParaRPr b="1">
              <a:solidFill>
                <a:srgbClr val="1B6929"/>
              </a:solidFill>
            </a:endParaRPr>
          </a:p>
        </p:txBody>
      </p:sp>
      <p:pic>
        <p:nvPicPr>
          <p:cNvPr id="188" name="Google Shape;188;p33"/>
          <p:cNvPicPr preferRelativeResize="0"/>
          <p:nvPr/>
        </p:nvPicPr>
        <p:blipFill>
          <a:blip r:embed="rId3">
            <a:alphaModFix/>
          </a:blip>
          <a:stretch>
            <a:fillRect/>
          </a:stretch>
        </p:blipFill>
        <p:spPr>
          <a:xfrm>
            <a:off x="0" y="3156350"/>
            <a:ext cx="2979251" cy="1987151"/>
          </a:xfrm>
          <a:prstGeom prst="rect">
            <a:avLst/>
          </a:prstGeom>
          <a:noFill/>
          <a:ln>
            <a:noFill/>
          </a:ln>
        </p:spPr>
      </p:pic>
      <p:pic>
        <p:nvPicPr>
          <p:cNvPr id="189" name="Google Shape;189;p33"/>
          <p:cNvPicPr preferRelativeResize="0"/>
          <p:nvPr/>
        </p:nvPicPr>
        <p:blipFill>
          <a:blip r:embed="rId4">
            <a:alphaModFix/>
          </a:blip>
          <a:stretch>
            <a:fillRect/>
          </a:stretch>
        </p:blipFill>
        <p:spPr>
          <a:xfrm>
            <a:off x="5275650" y="2978995"/>
            <a:ext cx="3868350" cy="2173280"/>
          </a:xfrm>
          <a:prstGeom prst="rect">
            <a:avLst/>
          </a:prstGeom>
          <a:noFill/>
          <a:ln>
            <a:noFill/>
          </a:ln>
        </p:spPr>
      </p:pic>
      <p:pic>
        <p:nvPicPr>
          <p:cNvPr id="190" name="Google Shape;190;p33"/>
          <p:cNvPicPr preferRelativeResize="0"/>
          <p:nvPr/>
        </p:nvPicPr>
        <p:blipFill>
          <a:blip r:embed="rId5">
            <a:alphaModFix/>
          </a:blip>
          <a:stretch>
            <a:fillRect/>
          </a:stretch>
        </p:blipFill>
        <p:spPr>
          <a:xfrm>
            <a:off x="2998263" y="3449717"/>
            <a:ext cx="2258363" cy="1693783"/>
          </a:xfrm>
          <a:prstGeom prst="rect">
            <a:avLst/>
          </a:prstGeom>
          <a:noFill/>
          <a:ln>
            <a:noFill/>
          </a:ln>
        </p:spPr>
      </p:pic>
      <p:pic>
        <p:nvPicPr>
          <p:cNvPr id="191" name="Google Shape;191;p33"/>
          <p:cNvPicPr preferRelativeResize="0"/>
          <p:nvPr/>
        </p:nvPicPr>
        <p:blipFill rotWithShape="1">
          <a:blip r:embed="rId6">
            <a:alphaModFix/>
          </a:blip>
          <a:srcRect b="7555" l="0" r="0" t="7547"/>
          <a:stretch/>
        </p:blipFill>
        <p:spPr>
          <a:xfrm>
            <a:off x="6353375" y="230175"/>
            <a:ext cx="2752575" cy="1557901"/>
          </a:xfrm>
          <a:prstGeom prst="rect">
            <a:avLst/>
          </a:prstGeom>
          <a:noFill/>
          <a:ln>
            <a:noFill/>
          </a:ln>
        </p:spPr>
      </p:pic>
      <p:pic>
        <p:nvPicPr>
          <p:cNvPr id="192" name="Google Shape;192;p33"/>
          <p:cNvPicPr preferRelativeResize="0"/>
          <p:nvPr/>
        </p:nvPicPr>
        <p:blipFill>
          <a:blip r:embed="rId7">
            <a:alphaModFix/>
          </a:blip>
          <a:stretch>
            <a:fillRect/>
          </a:stretch>
        </p:blipFill>
        <p:spPr>
          <a:xfrm>
            <a:off x="7312217" y="1799175"/>
            <a:ext cx="1793733" cy="1168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p:nvPr/>
        </p:nvSpPr>
        <p:spPr>
          <a:xfrm>
            <a:off x="1" y="56034"/>
            <a:ext cx="138600" cy="2307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198" name="Google Shape;198;p34"/>
          <p:cNvSpPr/>
          <p:nvPr/>
        </p:nvSpPr>
        <p:spPr>
          <a:xfrm>
            <a:off x="3888299" y="1531218"/>
            <a:ext cx="138600" cy="2307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199" name="Google Shape;199;p34"/>
          <p:cNvSpPr/>
          <p:nvPr/>
        </p:nvSpPr>
        <p:spPr>
          <a:xfrm>
            <a:off x="4430725" y="4590000"/>
            <a:ext cx="4671000" cy="492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i="1" lang="en" sz="800">
                <a:solidFill>
                  <a:srgbClr val="44546A"/>
                </a:solidFill>
                <a:latin typeface="Calibri"/>
                <a:ea typeface="Calibri"/>
                <a:cs typeface="Calibri"/>
                <a:sym typeface="Calibri"/>
              </a:rPr>
              <a:t>Empirical data (UN Human Development Index) plotted against human welfare variables for all four scenarios. See my book for all graphs, datasets and details on methodology. </a:t>
            </a:r>
            <a:endParaRPr sz="1400">
              <a:solidFill>
                <a:schemeClr val="dk1"/>
              </a:solidFill>
              <a:latin typeface="Arial"/>
              <a:ea typeface="Arial"/>
              <a:cs typeface="Arial"/>
              <a:sym typeface="Arial"/>
            </a:endParaRPr>
          </a:p>
        </p:txBody>
      </p:sp>
      <p:sp>
        <p:nvSpPr>
          <p:cNvPr id="200" name="Google Shape;200;p34"/>
          <p:cNvSpPr txBox="1"/>
          <p:nvPr/>
        </p:nvSpPr>
        <p:spPr>
          <a:xfrm>
            <a:off x="294016" y="276798"/>
            <a:ext cx="5964600" cy="507900"/>
          </a:xfrm>
          <a:prstGeom prst="rect">
            <a:avLst/>
          </a:prstGeom>
          <a:noFill/>
          <a:ln>
            <a:noFill/>
          </a:ln>
        </p:spPr>
        <p:txBody>
          <a:bodyPr anchorCtr="0" anchor="t" bIns="0" lIns="0" spcFirstLastPara="1" rIns="0" wrap="square" tIns="0">
            <a:spAutoFit/>
          </a:bodyPr>
          <a:lstStyle/>
          <a:p>
            <a:pPr indent="0" lvl="0" marL="0" marR="0" rtl="0" algn="l">
              <a:lnSpc>
                <a:spcPct val="171296"/>
              </a:lnSpc>
              <a:spcBef>
                <a:spcPts val="0"/>
              </a:spcBef>
              <a:spcAft>
                <a:spcPts val="0"/>
              </a:spcAft>
              <a:buNone/>
            </a:pPr>
            <a:r>
              <a:rPr b="1" lang="en" sz="3300">
                <a:solidFill>
                  <a:srgbClr val="385623"/>
                </a:solidFill>
                <a:latin typeface="Oswald"/>
                <a:ea typeface="Oswald"/>
                <a:cs typeface="Oswald"/>
                <a:sym typeface="Oswald"/>
              </a:rPr>
              <a:t>Keep in mind</a:t>
            </a:r>
            <a:endParaRPr sz="1200"/>
          </a:p>
        </p:txBody>
      </p:sp>
      <p:pic>
        <p:nvPicPr>
          <p:cNvPr id="201" name="Google Shape;201;p34"/>
          <p:cNvPicPr preferRelativeResize="0"/>
          <p:nvPr/>
        </p:nvPicPr>
        <p:blipFill rotWithShape="1">
          <a:blip r:embed="rId3">
            <a:alphaModFix/>
          </a:blip>
          <a:srcRect b="0" l="0" r="0" t="0"/>
          <a:stretch/>
        </p:blipFill>
        <p:spPr>
          <a:xfrm>
            <a:off x="2993175" y="935000"/>
            <a:ext cx="5893177" cy="3716550"/>
          </a:xfrm>
          <a:prstGeom prst="rect">
            <a:avLst/>
          </a:prstGeom>
          <a:noFill/>
          <a:ln>
            <a:noFill/>
          </a:ln>
        </p:spPr>
      </p:pic>
      <p:sp>
        <p:nvSpPr>
          <p:cNvPr id="202" name="Google Shape;202;p34"/>
          <p:cNvSpPr txBox="1"/>
          <p:nvPr/>
        </p:nvSpPr>
        <p:spPr>
          <a:xfrm>
            <a:off x="252425" y="898525"/>
            <a:ext cx="2209800" cy="126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Continuing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business as usual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is not an option. </a:t>
            </a:r>
            <a:r>
              <a:rPr lang="en" sz="1500">
                <a:solidFill>
                  <a:schemeClr val="dk1"/>
                </a:solidFill>
              </a:rPr>
              <a:t> </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p:nvPr/>
        </p:nvSpPr>
        <p:spPr>
          <a:xfrm>
            <a:off x="1" y="56034"/>
            <a:ext cx="138600" cy="2307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208" name="Google Shape;208;p35"/>
          <p:cNvSpPr/>
          <p:nvPr/>
        </p:nvSpPr>
        <p:spPr>
          <a:xfrm>
            <a:off x="3888299" y="1531218"/>
            <a:ext cx="138600" cy="2307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209" name="Google Shape;209;p35"/>
          <p:cNvSpPr txBox="1"/>
          <p:nvPr/>
        </p:nvSpPr>
        <p:spPr>
          <a:xfrm>
            <a:off x="294029" y="276800"/>
            <a:ext cx="8614800" cy="492600"/>
          </a:xfrm>
          <a:prstGeom prst="rect">
            <a:avLst/>
          </a:prstGeom>
          <a:noFill/>
          <a:ln>
            <a:noFill/>
          </a:ln>
        </p:spPr>
        <p:txBody>
          <a:bodyPr anchorCtr="0" anchor="t" bIns="0" lIns="0" spcFirstLastPara="1" rIns="0" wrap="square" tIns="0">
            <a:spAutoFit/>
          </a:bodyPr>
          <a:lstStyle/>
          <a:p>
            <a:pPr indent="0" lvl="0" marL="0" marR="0" rtl="0" algn="l">
              <a:lnSpc>
                <a:spcPct val="171296"/>
              </a:lnSpc>
              <a:spcBef>
                <a:spcPts val="0"/>
              </a:spcBef>
              <a:spcAft>
                <a:spcPts val="0"/>
              </a:spcAft>
              <a:buNone/>
            </a:pPr>
            <a:r>
              <a:rPr b="1" lang="en" sz="3200">
                <a:solidFill>
                  <a:srgbClr val="385623"/>
                </a:solidFill>
                <a:latin typeface="Oswald"/>
                <a:ea typeface="Oswald"/>
                <a:cs typeface="Oswald"/>
                <a:sym typeface="Oswald"/>
              </a:rPr>
              <a:t>Social Capital </a:t>
            </a:r>
            <a:endParaRPr sz="1100"/>
          </a:p>
        </p:txBody>
      </p:sp>
      <p:sp>
        <p:nvSpPr>
          <p:cNvPr id="210" name="Google Shape;210;p35"/>
          <p:cNvSpPr txBox="1"/>
          <p:nvPr/>
        </p:nvSpPr>
        <p:spPr>
          <a:xfrm>
            <a:off x="240600" y="971200"/>
            <a:ext cx="4331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rPr>
              <a:t>Surveys show that wellbeing economics values and policies are popular, and that </a:t>
            </a:r>
            <a:r>
              <a:rPr lang="en" sz="1200">
                <a:solidFill>
                  <a:schemeClr val="dk1"/>
                </a:solidFill>
                <a:latin typeface="Arial"/>
                <a:ea typeface="Arial"/>
                <a:cs typeface="Arial"/>
                <a:sym typeface="Arial"/>
              </a:rPr>
              <a:t>the majority of the world population seems ready for </a:t>
            </a:r>
            <a:r>
              <a:rPr lang="en" sz="1200">
                <a:solidFill>
                  <a:schemeClr val="dk1"/>
                </a:solidFill>
              </a:rPr>
              <a:t>deep systemic changes*.</a:t>
            </a:r>
            <a:endParaRPr sz="1400">
              <a:solidFill>
                <a:schemeClr val="dk1"/>
              </a:solidFill>
              <a:latin typeface="Arial"/>
              <a:ea typeface="Arial"/>
              <a:cs typeface="Arial"/>
              <a:sym typeface="Arial"/>
            </a:endParaRPr>
          </a:p>
        </p:txBody>
      </p:sp>
      <p:grpSp>
        <p:nvGrpSpPr>
          <p:cNvPr id="211" name="Google Shape;211;p35"/>
          <p:cNvGrpSpPr/>
          <p:nvPr/>
        </p:nvGrpSpPr>
        <p:grpSpPr>
          <a:xfrm>
            <a:off x="3344571" y="1862675"/>
            <a:ext cx="2038687" cy="709004"/>
            <a:chOff x="1730229" y="1142652"/>
            <a:chExt cx="5683543" cy="2029204"/>
          </a:xfrm>
        </p:grpSpPr>
        <p:pic>
          <p:nvPicPr>
            <p:cNvPr id="212" name="Google Shape;212;p35"/>
            <p:cNvPicPr preferRelativeResize="0"/>
            <p:nvPr/>
          </p:nvPicPr>
          <p:blipFill rotWithShape="1">
            <a:blip r:embed="rId3">
              <a:alphaModFix/>
            </a:blip>
            <a:srcRect b="0" l="0" r="0" t="0"/>
            <a:stretch/>
          </p:blipFill>
          <p:spPr>
            <a:xfrm>
              <a:off x="1730229" y="1971644"/>
              <a:ext cx="5683543" cy="1200212"/>
            </a:xfrm>
            <a:prstGeom prst="rect">
              <a:avLst/>
            </a:prstGeom>
            <a:noFill/>
            <a:ln cap="flat" cmpd="sng" w="9525">
              <a:solidFill>
                <a:schemeClr val="dk1"/>
              </a:solidFill>
              <a:prstDash val="solid"/>
              <a:round/>
              <a:headEnd len="sm" w="sm" type="none"/>
              <a:tailEnd len="sm" w="sm" type="none"/>
            </a:ln>
          </p:spPr>
        </p:pic>
        <p:pic>
          <p:nvPicPr>
            <p:cNvPr id="213" name="Google Shape;213;p35"/>
            <p:cNvPicPr preferRelativeResize="0"/>
            <p:nvPr/>
          </p:nvPicPr>
          <p:blipFill rotWithShape="1">
            <a:blip r:embed="rId4">
              <a:alphaModFix/>
            </a:blip>
            <a:srcRect b="0" l="0" r="0" t="0"/>
            <a:stretch/>
          </p:blipFill>
          <p:spPr>
            <a:xfrm>
              <a:off x="1730229" y="1142652"/>
              <a:ext cx="2680161" cy="864035"/>
            </a:xfrm>
            <a:prstGeom prst="rect">
              <a:avLst/>
            </a:prstGeom>
            <a:noFill/>
            <a:ln>
              <a:noFill/>
            </a:ln>
          </p:spPr>
        </p:pic>
      </p:grpSp>
      <p:sp>
        <p:nvSpPr>
          <p:cNvPr id="214" name="Google Shape;214;p35"/>
          <p:cNvSpPr txBox="1"/>
          <p:nvPr/>
        </p:nvSpPr>
        <p:spPr>
          <a:xfrm>
            <a:off x="42300" y="4433850"/>
            <a:ext cx="4728000" cy="620400"/>
          </a:xfrm>
          <a:prstGeom prst="rect">
            <a:avLst/>
          </a:prstGeom>
          <a:noFill/>
          <a:ln>
            <a:noFill/>
          </a:ln>
        </p:spPr>
        <p:txBody>
          <a:bodyPr anchorCtr="0" anchor="t" bIns="45700" lIns="91425" spcFirstLastPara="1" rIns="91425" wrap="square" tIns="45700">
            <a:spAutoFit/>
          </a:bodyPr>
          <a:lstStyle/>
          <a:p>
            <a:pPr indent="-188912" lvl="0" marL="214312" marR="0" rtl="0" algn="l">
              <a:lnSpc>
                <a:spcPct val="70000"/>
              </a:lnSpc>
              <a:spcBef>
                <a:spcPts val="0"/>
              </a:spcBef>
              <a:spcAft>
                <a:spcPts val="0"/>
              </a:spcAft>
              <a:buClr>
                <a:schemeClr val="dk1"/>
              </a:buClr>
              <a:buSzPts val="700"/>
              <a:buFont typeface="Arial"/>
              <a:buChar char="•"/>
            </a:pPr>
            <a:r>
              <a:rPr lang="en" sz="700">
                <a:solidFill>
                  <a:schemeClr val="dk1"/>
                </a:solidFill>
                <a:latin typeface="Arial"/>
                <a:ea typeface="Arial"/>
                <a:cs typeface="Arial"/>
                <a:sym typeface="Arial"/>
              </a:rPr>
              <a:t>The “</a:t>
            </a:r>
            <a:r>
              <a:rPr lang="en" sz="700" u="sng">
                <a:solidFill>
                  <a:schemeClr val="dk1"/>
                </a:solidFill>
                <a:latin typeface="Arial"/>
                <a:ea typeface="Arial"/>
                <a:cs typeface="Arial"/>
                <a:sym typeface="Arial"/>
                <a:hlinkClick r:id="rId5">
                  <a:extLst>
                    <a:ext uri="{A12FA001-AC4F-418D-AE19-62706E023703}">
                      <ahyp:hlinkClr val="tx"/>
                    </a:ext>
                  </a:extLst>
                </a:hlinkClick>
              </a:rPr>
              <a:t>majority of respondents are losing faith in the capitalist system</a:t>
            </a:r>
            <a:r>
              <a:rPr lang="en" sz="700">
                <a:solidFill>
                  <a:schemeClr val="dk1"/>
                </a:solidFill>
                <a:latin typeface="Arial"/>
                <a:ea typeface="Arial"/>
                <a:cs typeface="Arial"/>
                <a:sym typeface="Arial"/>
              </a:rPr>
              <a:t>”, says 2020 Trust Barometer. </a:t>
            </a:r>
            <a:endParaRPr sz="1000"/>
          </a:p>
          <a:p>
            <a:pPr indent="-188912" lvl="0" marL="214312" marR="0" rtl="0" algn="l">
              <a:lnSpc>
                <a:spcPct val="70000"/>
              </a:lnSpc>
              <a:spcBef>
                <a:spcPts val="0"/>
              </a:spcBef>
              <a:spcAft>
                <a:spcPts val="0"/>
              </a:spcAft>
              <a:buClr>
                <a:schemeClr val="dk1"/>
              </a:buClr>
              <a:buSzPts val="700"/>
              <a:buFont typeface="Arial"/>
              <a:buChar char="•"/>
            </a:pPr>
            <a:r>
              <a:rPr lang="en" sz="700">
                <a:solidFill>
                  <a:schemeClr val="dk1"/>
                </a:solidFill>
                <a:latin typeface="Arial"/>
                <a:ea typeface="Arial"/>
                <a:cs typeface="Arial"/>
                <a:sym typeface="Arial"/>
              </a:rPr>
              <a:t>American youth today is </a:t>
            </a:r>
            <a:r>
              <a:rPr lang="en" sz="700" u="sng">
                <a:solidFill>
                  <a:schemeClr val="dk1"/>
                </a:solidFill>
                <a:latin typeface="Arial"/>
                <a:ea typeface="Arial"/>
                <a:cs typeface="Arial"/>
                <a:sym typeface="Arial"/>
                <a:hlinkClick r:id="rId6">
                  <a:extLst>
                    <a:ext uri="{A12FA001-AC4F-418D-AE19-62706E023703}">
                      <ahyp:hlinkClr val="tx"/>
                    </a:ext>
                  </a:extLst>
                </a:hlinkClick>
              </a:rPr>
              <a:t>more often positive about socialism than about capitalism</a:t>
            </a:r>
            <a:r>
              <a:rPr lang="en" sz="700">
                <a:solidFill>
                  <a:schemeClr val="dk1"/>
                </a:solidFill>
                <a:latin typeface="Arial"/>
                <a:ea typeface="Arial"/>
                <a:cs typeface="Arial"/>
                <a:sym typeface="Arial"/>
              </a:rPr>
              <a:t>. </a:t>
            </a:r>
            <a:endParaRPr sz="1000"/>
          </a:p>
          <a:p>
            <a:pPr indent="-188912" lvl="0" marL="214312" marR="0" rtl="0" algn="l">
              <a:lnSpc>
                <a:spcPct val="70000"/>
              </a:lnSpc>
              <a:spcBef>
                <a:spcPts val="0"/>
              </a:spcBef>
              <a:spcAft>
                <a:spcPts val="0"/>
              </a:spcAft>
              <a:buClr>
                <a:schemeClr val="dk2"/>
              </a:buClr>
              <a:buSzPts val="700"/>
              <a:buFont typeface="Arial"/>
              <a:buChar char="•"/>
            </a:pPr>
            <a:r>
              <a:rPr lang="en" sz="700" u="sng">
                <a:solidFill>
                  <a:schemeClr val="dk2"/>
                </a:solidFill>
                <a:latin typeface="Arial"/>
                <a:ea typeface="Arial"/>
                <a:cs typeface="Arial"/>
                <a:sym typeface="Arial"/>
                <a:hlinkClick r:id="rId7">
                  <a:extLst>
                    <a:ext uri="{A12FA001-AC4F-418D-AE19-62706E023703}">
                      <ahyp:hlinkClr val="tx"/>
                    </a:ext>
                  </a:extLst>
                </a:hlinkClick>
              </a:rPr>
              <a:t>Three in four people</a:t>
            </a:r>
            <a:r>
              <a:rPr lang="en" sz="700">
                <a:solidFill>
                  <a:schemeClr val="dk2"/>
                </a:solidFill>
                <a:latin typeface="Arial"/>
                <a:ea typeface="Arial"/>
                <a:cs typeface="Arial"/>
                <a:sym typeface="Arial"/>
              </a:rPr>
              <a:t> </a:t>
            </a:r>
            <a:r>
              <a:rPr lang="en" sz="700">
                <a:solidFill>
                  <a:schemeClr val="dk1"/>
                </a:solidFill>
                <a:latin typeface="Arial"/>
                <a:ea typeface="Arial"/>
                <a:cs typeface="Arial"/>
                <a:sym typeface="Arial"/>
              </a:rPr>
              <a:t>in G20 countries are aware that Earth is approaching tipping points and support deep systemic changes towards prioritizing health, well-being, and the planet. </a:t>
            </a:r>
            <a:endParaRPr sz="1000"/>
          </a:p>
          <a:p>
            <a:pPr indent="-188912" lvl="0" marL="214312" marR="0" rtl="0" algn="l">
              <a:lnSpc>
                <a:spcPct val="70000"/>
              </a:lnSpc>
              <a:spcBef>
                <a:spcPts val="0"/>
              </a:spcBef>
              <a:spcAft>
                <a:spcPts val="0"/>
              </a:spcAft>
              <a:buClr>
                <a:schemeClr val="dk1"/>
              </a:buClr>
              <a:buSzPts val="700"/>
              <a:buFont typeface="Arial"/>
              <a:buChar char="•"/>
            </a:pPr>
            <a:r>
              <a:rPr lang="en" sz="700">
                <a:solidFill>
                  <a:schemeClr val="dk1"/>
                </a:solidFill>
                <a:latin typeface="Arial"/>
                <a:ea typeface="Arial"/>
                <a:cs typeface="Arial"/>
                <a:sym typeface="Arial"/>
              </a:rPr>
              <a:t>In Japan, a “Marxist, post-capitalist, green manifesto” ─ in which the author K. Saito advocates for things like shorter working hours, sharing wealth, and prioritizing caregiving ─ has become a bestseller.</a:t>
            </a:r>
            <a:endParaRPr sz="700">
              <a:solidFill>
                <a:schemeClr val="dk1"/>
              </a:solidFill>
              <a:latin typeface="Arial"/>
              <a:ea typeface="Arial"/>
              <a:cs typeface="Arial"/>
              <a:sym typeface="Arial"/>
            </a:endParaRPr>
          </a:p>
          <a:p>
            <a:pPr indent="-188912" lvl="0" marL="214312" marR="0" rtl="0" algn="l">
              <a:lnSpc>
                <a:spcPct val="70000"/>
              </a:lnSpc>
              <a:spcBef>
                <a:spcPts val="0"/>
              </a:spcBef>
              <a:spcAft>
                <a:spcPts val="0"/>
              </a:spcAft>
              <a:buClr>
                <a:schemeClr val="dk1"/>
              </a:buClr>
              <a:buSzPts val="700"/>
              <a:buFont typeface="Arial"/>
              <a:buChar char="•"/>
            </a:pPr>
            <a:r>
              <a:rPr lang="en" sz="700">
                <a:solidFill>
                  <a:schemeClr val="dk1"/>
                </a:solidFill>
                <a:latin typeface="Arial"/>
                <a:ea typeface="Arial"/>
                <a:cs typeface="Arial"/>
                <a:sym typeface="Arial"/>
              </a:rPr>
              <a:t>The </a:t>
            </a:r>
            <a:r>
              <a:rPr lang="en" sz="700" u="sng">
                <a:solidFill>
                  <a:schemeClr val="dk1"/>
                </a:solidFill>
                <a:latin typeface="Arial"/>
                <a:ea typeface="Arial"/>
                <a:cs typeface="Arial"/>
                <a:sym typeface="Arial"/>
                <a:hlinkClick r:id="rId8">
                  <a:extLst>
                    <a:ext uri="{A12FA001-AC4F-418D-AE19-62706E023703}">
                      <ahyp:hlinkClr val="tx"/>
                    </a:ext>
                  </a:extLst>
                </a:hlinkClick>
              </a:rPr>
              <a:t>majority of people </a:t>
            </a:r>
            <a:r>
              <a:rPr lang="en" sz="700">
                <a:solidFill>
                  <a:schemeClr val="dk1"/>
                </a:solidFill>
                <a:latin typeface="Arial"/>
                <a:ea typeface="Arial"/>
                <a:cs typeface="Arial"/>
                <a:sym typeface="Arial"/>
              </a:rPr>
              <a:t>in advanced economies want deep reforms in their political and economic systems.</a:t>
            </a:r>
            <a:endParaRPr sz="1100">
              <a:solidFill>
                <a:schemeClr val="dk1"/>
              </a:solidFill>
              <a:latin typeface="Arial"/>
              <a:ea typeface="Arial"/>
              <a:cs typeface="Arial"/>
              <a:sym typeface="Arial"/>
            </a:endParaRPr>
          </a:p>
        </p:txBody>
      </p:sp>
      <p:sp>
        <p:nvSpPr>
          <p:cNvPr id="215" name="Google Shape;215;p35"/>
          <p:cNvSpPr txBox="1"/>
          <p:nvPr/>
        </p:nvSpPr>
        <p:spPr>
          <a:xfrm>
            <a:off x="4673425" y="971200"/>
            <a:ext cx="4331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rPr>
              <a:t>While current growth-based </a:t>
            </a:r>
            <a:r>
              <a:rPr lang="en" sz="1200">
                <a:solidFill>
                  <a:schemeClr val="dk1"/>
                </a:solidFill>
              </a:rPr>
              <a:t>economics</a:t>
            </a:r>
            <a:r>
              <a:rPr lang="en" sz="1200">
                <a:solidFill>
                  <a:schemeClr val="dk1"/>
                </a:solidFill>
              </a:rPr>
              <a:t> is destabilizing not just ecosystems but societies. This is also a geopolitical risk. </a:t>
            </a:r>
            <a:endParaRPr sz="1400">
              <a:solidFill>
                <a:schemeClr val="dk1"/>
              </a:solidFill>
              <a:latin typeface="Arial"/>
              <a:ea typeface="Arial"/>
              <a:cs typeface="Arial"/>
              <a:sym typeface="Arial"/>
            </a:endParaRPr>
          </a:p>
        </p:txBody>
      </p:sp>
      <p:grpSp>
        <p:nvGrpSpPr>
          <p:cNvPr id="216" name="Google Shape;216;p35"/>
          <p:cNvGrpSpPr/>
          <p:nvPr/>
        </p:nvGrpSpPr>
        <p:grpSpPr>
          <a:xfrm>
            <a:off x="6230774" y="2862692"/>
            <a:ext cx="2353811" cy="2057024"/>
            <a:chOff x="4684306" y="189467"/>
            <a:chExt cx="4085769" cy="3764685"/>
          </a:xfrm>
        </p:grpSpPr>
        <p:pic>
          <p:nvPicPr>
            <p:cNvPr descr="French rail workers enter LVHM headquarters." id="217" name="Google Shape;217;p35"/>
            <p:cNvPicPr preferRelativeResize="0"/>
            <p:nvPr/>
          </p:nvPicPr>
          <p:blipFill rotWithShape="1">
            <a:blip r:embed="rId9">
              <a:alphaModFix/>
            </a:blip>
            <a:srcRect b="0" l="0" r="0" t="0"/>
            <a:stretch/>
          </p:blipFill>
          <p:spPr>
            <a:xfrm>
              <a:off x="4684307" y="1189347"/>
              <a:ext cx="4085768" cy="2764805"/>
            </a:xfrm>
            <a:prstGeom prst="rect">
              <a:avLst/>
            </a:prstGeom>
            <a:noFill/>
            <a:ln cap="flat" cmpd="sng" w="9525">
              <a:solidFill>
                <a:schemeClr val="dk1"/>
              </a:solidFill>
              <a:prstDash val="solid"/>
              <a:round/>
              <a:headEnd len="sm" w="sm" type="none"/>
              <a:tailEnd len="sm" w="sm" type="none"/>
            </a:ln>
          </p:spPr>
        </p:pic>
        <p:pic>
          <p:nvPicPr>
            <p:cNvPr id="218" name="Google Shape;218;p35"/>
            <p:cNvPicPr preferRelativeResize="0"/>
            <p:nvPr/>
          </p:nvPicPr>
          <p:blipFill rotWithShape="1">
            <a:blip r:embed="rId10">
              <a:alphaModFix/>
            </a:blip>
            <a:srcRect b="0" l="0" r="0" t="0"/>
            <a:stretch/>
          </p:blipFill>
          <p:spPr>
            <a:xfrm>
              <a:off x="4684306" y="189467"/>
              <a:ext cx="4085766" cy="1037430"/>
            </a:xfrm>
            <a:prstGeom prst="rect">
              <a:avLst/>
            </a:prstGeom>
            <a:noFill/>
            <a:ln cap="flat" cmpd="sng" w="9525">
              <a:solidFill>
                <a:schemeClr val="dk1"/>
              </a:solidFill>
              <a:prstDash val="solid"/>
              <a:round/>
              <a:headEnd len="sm" w="sm" type="none"/>
              <a:tailEnd len="sm" w="sm" type="none"/>
            </a:ln>
          </p:spPr>
        </p:pic>
      </p:grpSp>
      <p:pic>
        <p:nvPicPr>
          <p:cNvPr descr="Social Studies - Teachers Climate Guide" id="219" name="Google Shape;219;p35"/>
          <p:cNvPicPr preferRelativeResize="0"/>
          <p:nvPr/>
        </p:nvPicPr>
        <p:blipFill rotWithShape="1">
          <a:blip r:embed="rId11">
            <a:alphaModFix/>
          </a:blip>
          <a:srcRect b="0" l="0" r="0" t="0"/>
          <a:stretch/>
        </p:blipFill>
        <p:spPr>
          <a:xfrm>
            <a:off x="6295518" y="1531225"/>
            <a:ext cx="2224304" cy="1478601"/>
          </a:xfrm>
          <a:prstGeom prst="rect">
            <a:avLst/>
          </a:prstGeom>
          <a:noFill/>
          <a:ln cap="flat" cmpd="sng" w="9525">
            <a:solidFill>
              <a:schemeClr val="dk1"/>
            </a:solidFill>
            <a:prstDash val="solid"/>
            <a:round/>
            <a:headEnd len="sm" w="sm" type="none"/>
            <a:tailEnd len="sm" w="sm" type="none"/>
          </a:ln>
        </p:spPr>
      </p:pic>
      <p:pic>
        <p:nvPicPr>
          <p:cNvPr id="220" name="Google Shape;220;p35"/>
          <p:cNvPicPr preferRelativeResize="0"/>
          <p:nvPr/>
        </p:nvPicPr>
        <p:blipFill>
          <a:blip r:embed="rId12">
            <a:alphaModFix/>
          </a:blip>
          <a:stretch>
            <a:fillRect/>
          </a:stretch>
        </p:blipFill>
        <p:spPr>
          <a:xfrm>
            <a:off x="294025" y="1761925"/>
            <a:ext cx="2956651" cy="2443674"/>
          </a:xfrm>
          <a:prstGeom prst="rect">
            <a:avLst/>
          </a:prstGeom>
          <a:noFill/>
          <a:ln cap="flat" cmpd="sng" w="9525">
            <a:solidFill>
              <a:schemeClr val="dk1"/>
            </a:solidFill>
            <a:prstDash val="solid"/>
            <a:round/>
            <a:headEnd len="sm" w="sm" type="none"/>
            <a:tailEnd len="sm" w="sm" type="none"/>
          </a:ln>
        </p:spPr>
      </p:pic>
      <p:pic>
        <p:nvPicPr>
          <p:cNvPr descr="A screenshot of a website&#10;&#10;Description automatically generated" id="221" name="Google Shape;221;p35"/>
          <p:cNvPicPr preferRelativeResize="0"/>
          <p:nvPr/>
        </p:nvPicPr>
        <p:blipFill rotWithShape="1">
          <a:blip r:embed="rId13">
            <a:alphaModFix/>
          </a:blip>
          <a:srcRect b="0" l="0" r="0" t="0"/>
          <a:stretch/>
        </p:blipFill>
        <p:spPr>
          <a:xfrm>
            <a:off x="3250675" y="2711250"/>
            <a:ext cx="2038701" cy="1290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p:nvPr/>
        </p:nvSpPr>
        <p:spPr>
          <a:xfrm>
            <a:off x="5296866" y="3048"/>
            <a:ext cx="3881400" cy="5154900"/>
          </a:xfrm>
          <a:prstGeom prst="rect">
            <a:avLst/>
          </a:prstGeom>
          <a:solidFill>
            <a:srgbClr val="1B6929"/>
          </a:solidFill>
          <a:ln>
            <a:noFill/>
          </a:ln>
        </p:spPr>
        <p:txBody>
          <a:bodyPr anchorCtr="0" anchor="ctr" bIns="26775" lIns="26775" spcFirstLastPara="1" rIns="26775" wrap="square" tIns="26775">
            <a:noAutofit/>
          </a:bodyPr>
          <a:lstStyle/>
          <a:p>
            <a:pPr indent="0" lvl="0" marL="0" marR="0" rtl="0" algn="ctr">
              <a:spcBef>
                <a:spcPts val="0"/>
              </a:spcBef>
              <a:spcAft>
                <a:spcPts val="0"/>
              </a:spcAft>
              <a:buNone/>
            </a:pPr>
            <a:r>
              <a:rPr b="1" lang="en" sz="1200" u="sng">
                <a:solidFill>
                  <a:srgbClr val="FEFFFF"/>
                </a:solidFill>
                <a:latin typeface="Helvetica Neue"/>
                <a:ea typeface="Helvetica Neue"/>
                <a:cs typeface="Helvetica Neue"/>
                <a:sym typeface="Helvetica Neue"/>
              </a:rPr>
              <a:t>Other links</a:t>
            </a:r>
            <a:endParaRPr b="1" sz="1200" u="sng">
              <a:solidFill>
                <a:srgbClr val="FEFFFF"/>
              </a:solidFill>
              <a:latin typeface="Helvetica Neue"/>
              <a:ea typeface="Helvetica Neue"/>
              <a:cs typeface="Helvetica Neue"/>
              <a:sym typeface="Helvetica Neue"/>
            </a:endParaRPr>
          </a:p>
          <a:p>
            <a:pPr indent="0" lvl="0" marL="0" marR="0" rtl="0" algn="l">
              <a:spcBef>
                <a:spcPts val="0"/>
              </a:spcBef>
              <a:spcAft>
                <a:spcPts val="0"/>
              </a:spcAft>
              <a:buNone/>
            </a:pPr>
            <a:r>
              <a:t/>
            </a:r>
            <a:endParaRPr sz="1200">
              <a:solidFill>
                <a:srgbClr val="FEFFFF"/>
              </a:solidFill>
              <a:latin typeface="Helvetica Neue"/>
              <a:ea typeface="Helvetica Neue"/>
              <a:cs typeface="Helvetica Neue"/>
              <a:sym typeface="Helvetica Neue"/>
            </a:endParaRPr>
          </a:p>
          <a:p>
            <a:pPr indent="0" lvl="0" marL="0" marR="0" rtl="0" algn="ctr">
              <a:spcBef>
                <a:spcPts val="0"/>
              </a:spcBef>
              <a:spcAft>
                <a:spcPts val="0"/>
              </a:spcAft>
              <a:buNone/>
            </a:pPr>
            <a:r>
              <a:rPr lang="en" sz="1200">
                <a:solidFill>
                  <a:srgbClr val="FEFFFF"/>
                </a:solidFill>
                <a:latin typeface="Helvetica Neue"/>
                <a:ea typeface="Helvetica Neue"/>
                <a:cs typeface="Helvetica Neue"/>
                <a:sym typeface="Helvetica Neue"/>
              </a:rPr>
              <a:t>LinkedIn: </a:t>
            </a:r>
            <a:r>
              <a:rPr lang="en" sz="1200" u="sng">
                <a:solidFill>
                  <a:schemeClr val="hlink"/>
                </a:solidFill>
                <a:latin typeface="Helvetica Neue"/>
                <a:ea typeface="Helvetica Neue"/>
                <a:cs typeface="Helvetica Neue"/>
                <a:sym typeface="Helvetica Neue"/>
                <a:hlinkClick r:id="rId3"/>
              </a:rPr>
              <a:t>https://www.linkedin.com/in/gayausa/</a:t>
            </a:r>
            <a:r>
              <a:rPr lang="en" sz="1200">
                <a:solidFill>
                  <a:srgbClr val="FEFFFF"/>
                </a:solidFill>
                <a:latin typeface="Helvetica Neue"/>
                <a:ea typeface="Helvetica Neue"/>
                <a:cs typeface="Helvetica Neue"/>
                <a:sym typeface="Helvetica Neue"/>
              </a:rPr>
              <a:t> </a:t>
            </a:r>
            <a:endParaRPr sz="1200">
              <a:solidFill>
                <a:srgbClr val="FEFFFF"/>
              </a:solidFill>
              <a:latin typeface="Helvetica Neue"/>
              <a:ea typeface="Helvetica Neue"/>
              <a:cs typeface="Helvetica Neue"/>
              <a:sym typeface="Helvetica Neue"/>
            </a:endParaRPr>
          </a:p>
          <a:p>
            <a:pPr indent="0" lvl="0" marL="0" marR="0" rtl="0" algn="ctr">
              <a:spcBef>
                <a:spcPts val="0"/>
              </a:spcBef>
              <a:spcAft>
                <a:spcPts val="0"/>
              </a:spcAft>
              <a:buNone/>
            </a:pPr>
            <a:r>
              <a:t/>
            </a:r>
            <a:endParaRPr sz="1200">
              <a:solidFill>
                <a:srgbClr val="FEFFFF"/>
              </a:solidFill>
              <a:latin typeface="Helvetica Neue"/>
              <a:ea typeface="Helvetica Neue"/>
              <a:cs typeface="Helvetica Neue"/>
              <a:sym typeface="Helvetica Neue"/>
            </a:endParaRPr>
          </a:p>
          <a:p>
            <a:pPr indent="0" lvl="0" marL="0" marR="0" rtl="0" algn="ctr">
              <a:spcBef>
                <a:spcPts val="0"/>
              </a:spcBef>
              <a:spcAft>
                <a:spcPts val="0"/>
              </a:spcAft>
              <a:buNone/>
            </a:pPr>
            <a:r>
              <a:rPr lang="en" sz="1200">
                <a:solidFill>
                  <a:srgbClr val="FEFFFF"/>
                </a:solidFill>
                <a:latin typeface="Helvetica Neue"/>
                <a:ea typeface="Helvetica Neue"/>
                <a:cs typeface="Helvetica Neue"/>
                <a:sym typeface="Helvetica Neue"/>
              </a:rPr>
              <a:t>Popular interviews: </a:t>
            </a:r>
            <a:r>
              <a:rPr lang="en" sz="1200" u="sng">
                <a:solidFill>
                  <a:schemeClr val="hlink"/>
                </a:solidFill>
                <a:latin typeface="Helvetica Neue"/>
                <a:ea typeface="Helvetica Neue"/>
                <a:cs typeface="Helvetica Neue"/>
                <a:sym typeface="Helvetica Neue"/>
                <a:hlinkClick r:id="rId4"/>
              </a:rPr>
              <a:t>https://www.wired.com/story/gaya-herrington-avoiding-global-collapse/</a:t>
            </a:r>
            <a:r>
              <a:rPr lang="en" sz="1200">
                <a:solidFill>
                  <a:srgbClr val="FEFFFF"/>
                </a:solidFill>
                <a:latin typeface="Helvetica Neue"/>
                <a:ea typeface="Helvetica Neue"/>
                <a:cs typeface="Helvetica Neue"/>
                <a:sym typeface="Helvetica Neue"/>
              </a:rPr>
              <a:t> and </a:t>
            </a:r>
            <a:r>
              <a:rPr lang="en" sz="1200" u="sng">
                <a:solidFill>
                  <a:schemeClr val="hlink"/>
                </a:solidFill>
                <a:latin typeface="Helvetica Neue"/>
                <a:ea typeface="Helvetica Neue"/>
                <a:cs typeface="Helvetica Neue"/>
                <a:sym typeface="Helvetica Neue"/>
                <a:hlinkClick r:id="rId5"/>
              </a:rPr>
              <a:t>https://untoday.org/we-are-working-in-a-complex-system/</a:t>
            </a:r>
            <a:r>
              <a:rPr lang="en" sz="1200">
                <a:solidFill>
                  <a:srgbClr val="FEFFFF"/>
                </a:solidFill>
                <a:latin typeface="Helvetica Neue"/>
                <a:ea typeface="Helvetica Neue"/>
                <a:cs typeface="Helvetica Neue"/>
                <a:sym typeface="Helvetica Neue"/>
              </a:rPr>
              <a:t> </a:t>
            </a:r>
            <a:endParaRPr sz="1200">
              <a:solidFill>
                <a:srgbClr val="FEFFFF"/>
              </a:solidFill>
              <a:latin typeface="Helvetica Neue"/>
              <a:ea typeface="Helvetica Neue"/>
              <a:cs typeface="Helvetica Neue"/>
              <a:sym typeface="Helvetica Neue"/>
            </a:endParaRPr>
          </a:p>
          <a:p>
            <a:pPr indent="0" lvl="0" marL="0" marR="0" rtl="0" algn="ctr">
              <a:spcBef>
                <a:spcPts val="0"/>
              </a:spcBef>
              <a:spcAft>
                <a:spcPts val="0"/>
              </a:spcAft>
              <a:buNone/>
            </a:pPr>
            <a:r>
              <a:t/>
            </a:r>
            <a:endParaRPr sz="1200">
              <a:solidFill>
                <a:srgbClr val="FEFFFF"/>
              </a:solidFill>
              <a:latin typeface="Helvetica Neue"/>
              <a:ea typeface="Helvetica Neue"/>
              <a:cs typeface="Helvetica Neue"/>
              <a:sym typeface="Helvetica Neue"/>
            </a:endParaRPr>
          </a:p>
          <a:p>
            <a:pPr indent="0" lvl="0" marL="0" marR="0" rtl="0" algn="ctr">
              <a:spcBef>
                <a:spcPts val="0"/>
              </a:spcBef>
              <a:spcAft>
                <a:spcPts val="0"/>
              </a:spcAft>
              <a:buNone/>
            </a:pPr>
            <a:r>
              <a:rPr lang="en" sz="1200">
                <a:solidFill>
                  <a:srgbClr val="FEFFFF"/>
                </a:solidFill>
                <a:latin typeface="Helvetica Neue"/>
                <a:ea typeface="Helvetica Neue"/>
                <a:cs typeface="Helvetica Neue"/>
                <a:sym typeface="Helvetica Neue"/>
              </a:rPr>
              <a:t>Popular Keynote speech: </a:t>
            </a:r>
            <a:r>
              <a:rPr lang="en" sz="1200" u="sng">
                <a:solidFill>
                  <a:schemeClr val="hlink"/>
                </a:solidFill>
                <a:latin typeface="Helvetica Neue"/>
                <a:ea typeface="Helvetica Neue"/>
                <a:cs typeface="Helvetica Neue"/>
                <a:sym typeface="Helvetica Neue"/>
                <a:hlinkClick r:id="rId6"/>
              </a:rPr>
              <a:t>https://www.youtube.com/watch?v=PTu0X_PesrY</a:t>
            </a:r>
            <a:r>
              <a:rPr lang="en" sz="1200">
                <a:solidFill>
                  <a:srgbClr val="FEFFFF"/>
                </a:solidFill>
                <a:latin typeface="Helvetica Neue"/>
                <a:ea typeface="Helvetica Neue"/>
                <a:cs typeface="Helvetica Neue"/>
                <a:sym typeface="Helvetica Neue"/>
              </a:rPr>
              <a:t> </a:t>
            </a:r>
            <a:endParaRPr sz="1200">
              <a:solidFill>
                <a:srgbClr val="FEFFFF"/>
              </a:solidFill>
              <a:latin typeface="Helvetica Neue"/>
              <a:ea typeface="Helvetica Neue"/>
              <a:cs typeface="Helvetica Neue"/>
              <a:sym typeface="Helvetica Neue"/>
            </a:endParaRPr>
          </a:p>
          <a:p>
            <a:pPr indent="0" lvl="0" marL="0" marR="0" rtl="0" algn="ctr">
              <a:spcBef>
                <a:spcPts val="0"/>
              </a:spcBef>
              <a:spcAft>
                <a:spcPts val="0"/>
              </a:spcAft>
              <a:buNone/>
            </a:pPr>
            <a:r>
              <a:t/>
            </a:r>
            <a:endParaRPr sz="1200">
              <a:solidFill>
                <a:srgbClr val="FEFFFF"/>
              </a:solidFill>
              <a:latin typeface="Helvetica Neue"/>
              <a:ea typeface="Helvetica Neue"/>
              <a:cs typeface="Helvetica Neue"/>
              <a:sym typeface="Helvetica Neue"/>
            </a:endParaRPr>
          </a:p>
          <a:p>
            <a:pPr indent="0" lvl="0" marL="0" rtl="0" algn="ctr">
              <a:spcBef>
                <a:spcPts val="0"/>
              </a:spcBef>
              <a:spcAft>
                <a:spcPts val="0"/>
              </a:spcAft>
              <a:buNone/>
            </a:pPr>
            <a:r>
              <a:rPr lang="en" sz="1200">
                <a:solidFill>
                  <a:srgbClr val="FEFFFF"/>
                </a:solidFill>
                <a:latin typeface="Helvetica Neue"/>
                <a:ea typeface="Helvetica Neue"/>
                <a:cs typeface="Helvetica Neue"/>
                <a:sym typeface="Helvetica Neue"/>
              </a:rPr>
              <a:t> 1 hour lecture series about postgrowth economics (pay wall but free with trail): </a:t>
            </a:r>
            <a:r>
              <a:rPr lang="en" sz="1200" u="sng">
                <a:solidFill>
                  <a:schemeClr val="accent5"/>
                </a:solidFill>
                <a:latin typeface="Helvetica Neue"/>
                <a:ea typeface="Helvetica Neue"/>
                <a:cs typeface="Helvetica Neue"/>
                <a:sym typeface="Helvetica Neue"/>
                <a:hlinkClick r:id="rId7">
                  <a:extLst>
                    <a:ext uri="{A12FA001-AC4F-418D-AE19-62706E023703}">
                      <ahyp:hlinkClr val="tx"/>
                    </a:ext>
                  </a:extLst>
                </a:hlinkClick>
              </a:rPr>
              <a:t>https://sustainabilityunlocked.com/discover/experts/gaya-herrington</a:t>
            </a:r>
            <a:r>
              <a:rPr lang="en" sz="1200">
                <a:solidFill>
                  <a:srgbClr val="FEFFFF"/>
                </a:solidFill>
                <a:latin typeface="Helvetica Neue"/>
                <a:ea typeface="Helvetica Neue"/>
                <a:cs typeface="Helvetica Neue"/>
                <a:sym typeface="Helvetica Neue"/>
              </a:rPr>
              <a:t> </a:t>
            </a:r>
            <a:endParaRPr sz="1200">
              <a:solidFill>
                <a:srgbClr val="FEFFFF"/>
              </a:solidFill>
              <a:latin typeface="Helvetica Neue"/>
              <a:ea typeface="Helvetica Neue"/>
              <a:cs typeface="Helvetica Neue"/>
              <a:sym typeface="Helvetica Neue"/>
            </a:endParaRPr>
          </a:p>
        </p:txBody>
      </p:sp>
      <p:sp>
        <p:nvSpPr>
          <p:cNvPr id="228" name="Google Shape;228;p36"/>
          <p:cNvSpPr txBox="1"/>
          <p:nvPr/>
        </p:nvSpPr>
        <p:spPr>
          <a:xfrm>
            <a:off x="274899" y="98000"/>
            <a:ext cx="3881400" cy="538800"/>
          </a:xfrm>
          <a:prstGeom prst="rect">
            <a:avLst/>
          </a:prstGeom>
          <a:noFill/>
          <a:ln>
            <a:noFill/>
          </a:ln>
        </p:spPr>
        <p:txBody>
          <a:bodyPr anchorCtr="0" anchor="t" bIns="0" lIns="0" spcFirstLastPara="1" rIns="0" wrap="square" tIns="0">
            <a:spAutoFit/>
          </a:bodyPr>
          <a:lstStyle/>
          <a:p>
            <a:pPr indent="0" lvl="0" marL="0" marR="0" rtl="0" algn="l">
              <a:lnSpc>
                <a:spcPct val="171296"/>
              </a:lnSpc>
              <a:spcBef>
                <a:spcPts val="0"/>
              </a:spcBef>
              <a:spcAft>
                <a:spcPts val="0"/>
              </a:spcAft>
              <a:buNone/>
            </a:pPr>
            <a:r>
              <a:rPr b="1" lang="en" sz="3500">
                <a:solidFill>
                  <a:srgbClr val="385623"/>
                </a:solidFill>
                <a:latin typeface="Oswald"/>
                <a:ea typeface="Oswald"/>
                <a:cs typeface="Oswald"/>
                <a:sym typeface="Oswald"/>
              </a:rPr>
              <a:t>Thank you!</a:t>
            </a:r>
            <a:endParaRPr/>
          </a:p>
        </p:txBody>
      </p:sp>
      <p:sp>
        <p:nvSpPr>
          <p:cNvPr id="229" name="Google Shape;229;p36"/>
          <p:cNvSpPr txBox="1"/>
          <p:nvPr/>
        </p:nvSpPr>
        <p:spPr>
          <a:xfrm>
            <a:off x="2144525" y="1090775"/>
            <a:ext cx="1943100" cy="1140000"/>
          </a:xfrm>
          <a:prstGeom prst="rect">
            <a:avLst/>
          </a:prstGeom>
          <a:noFill/>
          <a:ln>
            <a:noFill/>
          </a:ln>
        </p:spPr>
        <p:txBody>
          <a:bodyPr anchorCtr="0" anchor="t" bIns="20575" lIns="41150" spcFirstLastPara="1" rIns="41150" wrap="square" tIns="20575">
            <a:noAutofit/>
          </a:bodyPr>
          <a:lstStyle/>
          <a:p>
            <a:pPr indent="0" lvl="0" marL="0" marR="0" rtl="0" algn="l">
              <a:lnSpc>
                <a:spcPct val="115000"/>
              </a:lnSpc>
              <a:spcBef>
                <a:spcPts val="0"/>
              </a:spcBef>
              <a:spcAft>
                <a:spcPts val="0"/>
              </a:spcAft>
              <a:buClr>
                <a:schemeClr val="dk1"/>
              </a:buClr>
              <a:buSzPts val="1100"/>
              <a:buFont typeface="Arial"/>
              <a:buNone/>
            </a:pPr>
            <a:r>
              <a:rPr b="0" i="0" lang="en" sz="1100" u="sng" cap="none" strike="noStrike">
                <a:solidFill>
                  <a:schemeClr val="dk1"/>
                </a:solidFill>
                <a:latin typeface="Work Sans"/>
                <a:ea typeface="Work Sans"/>
                <a:cs typeface="Work Sans"/>
                <a:sym typeface="Work Sans"/>
                <a:hlinkClick r:id="rId8">
                  <a:extLst>
                    <a:ext uri="{A12FA001-AC4F-418D-AE19-62706E023703}">
                      <ahyp:hlinkClr val="tx"/>
                    </a:ext>
                  </a:extLst>
                </a:hlinkClick>
              </a:rPr>
              <a:t>2020 empirical update</a:t>
            </a:r>
            <a:r>
              <a:rPr lang="en" sz="1100">
                <a:solidFill>
                  <a:schemeClr val="dk1"/>
                </a:solidFill>
                <a:latin typeface="Work Sans"/>
                <a:ea typeface="Work Sans"/>
                <a:cs typeface="Work Sans"/>
                <a:sym typeface="Work Sans"/>
              </a:rPr>
              <a:t> to The Limits to Growth</a:t>
            </a:r>
            <a:r>
              <a:rPr b="0" i="0" lang="en" sz="1100" u="none" cap="none" strike="noStrike">
                <a:solidFill>
                  <a:schemeClr val="dk1"/>
                </a:solidFill>
                <a:latin typeface="Work Sans"/>
                <a:ea typeface="Work Sans"/>
                <a:cs typeface="Work Sans"/>
                <a:sym typeface="Work Sans"/>
              </a:rPr>
              <a:t>, published in Yale’s </a:t>
            </a:r>
            <a:r>
              <a:rPr b="0" i="1" lang="en" sz="1100" u="none" cap="none" strike="noStrike">
                <a:solidFill>
                  <a:schemeClr val="dk1"/>
                </a:solidFill>
                <a:latin typeface="Work Sans"/>
                <a:ea typeface="Work Sans"/>
                <a:cs typeface="Work Sans"/>
                <a:sym typeface="Work Sans"/>
              </a:rPr>
              <a:t>Journal of industrial ecology.</a:t>
            </a:r>
            <a:endParaRPr b="0" i="0" sz="1100" u="none" cap="none" strike="noStrike">
              <a:solidFill>
                <a:schemeClr val="dk1"/>
              </a:solidFill>
              <a:latin typeface="Work Sans"/>
              <a:ea typeface="Work Sans"/>
              <a:cs typeface="Work Sans"/>
              <a:sym typeface="Work Sans"/>
            </a:endParaRPr>
          </a:p>
        </p:txBody>
      </p:sp>
      <p:pic>
        <p:nvPicPr>
          <p:cNvPr descr="A picture containing text, businesscard&#10;&#10;Description automatically generated" id="230" name="Google Shape;230;p36"/>
          <p:cNvPicPr preferRelativeResize="0"/>
          <p:nvPr/>
        </p:nvPicPr>
        <p:blipFill rotWithShape="1">
          <a:blip r:embed="rId9">
            <a:alphaModFix/>
          </a:blip>
          <a:srcRect b="1902" l="27092" r="0" t="12377"/>
          <a:stretch/>
        </p:blipFill>
        <p:spPr>
          <a:xfrm>
            <a:off x="0" y="2166975"/>
            <a:ext cx="4090129" cy="2976325"/>
          </a:xfrm>
          <a:prstGeom prst="rect">
            <a:avLst/>
          </a:prstGeom>
          <a:noFill/>
          <a:ln cap="flat" cmpd="sng" w="9525">
            <a:solidFill>
              <a:schemeClr val="dk1"/>
            </a:solidFill>
            <a:prstDash val="solid"/>
            <a:round/>
            <a:headEnd len="sm" w="sm" type="none"/>
            <a:tailEnd len="sm" w="sm" type="none"/>
          </a:ln>
        </p:spPr>
      </p:pic>
      <p:pic>
        <p:nvPicPr>
          <p:cNvPr id="231" name="Google Shape;231;p36"/>
          <p:cNvPicPr preferRelativeResize="0"/>
          <p:nvPr/>
        </p:nvPicPr>
        <p:blipFill rotWithShape="1">
          <a:blip r:embed="rId10">
            <a:alphaModFix/>
          </a:blip>
          <a:srcRect b="0" l="0" r="0" t="0"/>
          <a:stretch/>
        </p:blipFill>
        <p:spPr>
          <a:xfrm>
            <a:off x="0" y="1080425"/>
            <a:ext cx="2057625" cy="758925"/>
          </a:xfrm>
          <a:prstGeom prst="rect">
            <a:avLst/>
          </a:prstGeom>
          <a:noFill/>
          <a:ln cap="flat" cmpd="sng" w="9525">
            <a:solidFill>
              <a:schemeClr val="dk1"/>
            </a:solidFill>
            <a:prstDash val="solid"/>
            <a:round/>
            <a:headEnd len="sm" w="sm" type="none"/>
            <a:tailEnd len="sm" w="sm" type="none"/>
          </a:ln>
        </p:spPr>
      </p:pic>
      <p:sp>
        <p:nvSpPr>
          <p:cNvPr id="232" name="Google Shape;232;p36"/>
          <p:cNvSpPr txBox="1"/>
          <p:nvPr/>
        </p:nvSpPr>
        <p:spPr>
          <a:xfrm>
            <a:off x="2248382" y="2426157"/>
            <a:ext cx="1866300" cy="1250700"/>
          </a:xfrm>
          <a:prstGeom prst="rect">
            <a:avLst/>
          </a:prstGeom>
          <a:noFill/>
          <a:ln>
            <a:noFill/>
          </a:ln>
        </p:spPr>
        <p:txBody>
          <a:bodyPr anchorCtr="0" anchor="t" bIns="34275" lIns="68575" spcFirstLastPara="1" rIns="68575" wrap="square" tIns="34275">
            <a:spAutoFit/>
          </a:bodyPr>
          <a:lstStyle/>
          <a:p>
            <a:pPr indent="0" lvl="0" marL="0" marR="0" rtl="0" algn="l">
              <a:lnSpc>
                <a:spcPct val="115000"/>
              </a:lnSpc>
              <a:spcBef>
                <a:spcPts val="0"/>
              </a:spcBef>
              <a:spcAft>
                <a:spcPts val="0"/>
              </a:spcAft>
              <a:buClr>
                <a:schemeClr val="dk1"/>
              </a:buClr>
              <a:buSzPts val="1100"/>
              <a:buFont typeface="Work Sans"/>
              <a:buNone/>
            </a:pPr>
            <a:r>
              <a:rPr b="0" i="0" lang="en" sz="1100" u="none" cap="none" strike="noStrike">
                <a:solidFill>
                  <a:schemeClr val="dk1"/>
                </a:solidFill>
                <a:latin typeface="Work Sans"/>
                <a:ea typeface="Work Sans"/>
                <a:cs typeface="Work Sans"/>
                <a:sym typeface="Work Sans"/>
              </a:rPr>
              <a:t>2022 update available in </a:t>
            </a:r>
            <a:r>
              <a:rPr b="0" i="0" lang="en" sz="1100" u="sng" cap="none" strike="noStrike">
                <a:solidFill>
                  <a:schemeClr val="dk1"/>
                </a:solidFill>
                <a:latin typeface="Work Sans"/>
                <a:ea typeface="Work Sans"/>
                <a:cs typeface="Work Sans"/>
                <a:sym typeface="Work Sans"/>
                <a:hlinkClick r:id="rId11">
                  <a:extLst>
                    <a:ext uri="{A12FA001-AC4F-418D-AE19-62706E023703}">
                      <ahyp:hlinkClr val="tx"/>
                    </a:ext>
                  </a:extLst>
                </a:hlinkClick>
              </a:rPr>
              <a:t>my book</a:t>
            </a:r>
            <a:r>
              <a:rPr b="0" i="0" lang="en" sz="1100" u="none" cap="none" strike="noStrike">
                <a:solidFill>
                  <a:schemeClr val="dk1"/>
                </a:solidFill>
                <a:latin typeface="Work Sans"/>
                <a:ea typeface="Work Sans"/>
                <a:cs typeface="Work Sans"/>
                <a:sym typeface="Work Sans"/>
              </a:rPr>
              <a:t>, including more background research. </a:t>
            </a:r>
            <a:endParaRPr sz="1100"/>
          </a:p>
          <a:p>
            <a:pPr indent="0" lvl="0" marL="0" marR="0" rtl="0" algn="l">
              <a:lnSpc>
                <a:spcPct val="115000"/>
              </a:lnSpc>
              <a:spcBef>
                <a:spcPts val="300"/>
              </a:spcBef>
              <a:spcAft>
                <a:spcPts val="0"/>
              </a:spcAft>
              <a:buClr>
                <a:schemeClr val="dk1"/>
              </a:buClr>
              <a:buSzPts val="1100"/>
              <a:buFont typeface="Work Sans"/>
              <a:buNone/>
            </a:pPr>
            <a:r>
              <a:rPr b="0" i="0" lang="en" sz="1100" u="none" cap="none" strike="noStrike">
                <a:solidFill>
                  <a:schemeClr val="dk1"/>
                </a:solidFill>
                <a:latin typeface="Work Sans"/>
                <a:ea typeface="Work Sans"/>
                <a:cs typeface="Work Sans"/>
                <a:sym typeface="Work Sans"/>
              </a:rPr>
              <a:t>Open Access online under Creative Commons. </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